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1" r:id="rId3"/>
    <p:sldId id="258" r:id="rId4"/>
    <p:sldId id="262" r:id="rId5"/>
    <p:sldId id="263" r:id="rId6"/>
    <p:sldId id="257" r:id="rId7"/>
    <p:sldId id="259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4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3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3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7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0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7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5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3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3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1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7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5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s_OWgNshg" TargetMode="External"/><Relationship Id="rId2" Type="http://schemas.openxmlformats.org/officeDocument/2006/relationships/hyperlink" Target="https://www.youtube.com/watch?v=iGRnobUbxHE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1799737"/>
          </a:xfrm>
        </p:spPr>
        <p:txBody>
          <a:bodyPr/>
          <a:lstStyle/>
          <a:p>
            <a:r>
              <a:rPr lang="en-US" dirty="0" smtClean="0"/>
              <a:t>Eaglepointe </a:t>
            </a:r>
            <a:r>
              <a:rPr lang="en-US" dirty="0"/>
              <a:t>L</a:t>
            </a:r>
            <a:r>
              <a:rPr lang="en-US" dirty="0" smtClean="0"/>
              <a:t>andslide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357" y="3179805"/>
            <a:ext cx="9144000" cy="23603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North Salt Lake, Utah</a:t>
            </a:r>
          </a:p>
          <a:p>
            <a:endParaRPr lang="en-US" dirty="0"/>
          </a:p>
          <a:p>
            <a:r>
              <a:rPr lang="en-US" dirty="0" smtClean="0"/>
              <a:t>Group 8</a:t>
            </a:r>
          </a:p>
          <a:p>
            <a:r>
              <a:rPr lang="en-US" dirty="0" smtClean="0"/>
              <a:t>Levi </a:t>
            </a:r>
            <a:r>
              <a:rPr lang="en-US" dirty="0" err="1" smtClean="0"/>
              <a:t>Ekstrom</a:t>
            </a:r>
            <a:endParaRPr lang="en-US" dirty="0" smtClean="0"/>
          </a:p>
          <a:p>
            <a:r>
              <a:rPr lang="en-US" dirty="0" smtClean="0"/>
              <a:t>Christian Cano</a:t>
            </a:r>
          </a:p>
          <a:p>
            <a:r>
              <a:rPr lang="en-US" dirty="0" smtClean="0"/>
              <a:t>Samantha Ruggles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57350" y="1123950"/>
            <a:ext cx="9258300" cy="5200650"/>
          </a:xfrm>
          <a:prstGeom prst="rect">
            <a:avLst/>
          </a:prstGeom>
          <a:blipFill dpi="0" rotWithShape="1">
            <a:blip r:embed="rId2"/>
            <a:srcRect/>
            <a:stretch>
              <a:fillRect t="-131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88288" y="2955851"/>
            <a:ext cx="4029740" cy="2950535"/>
          </a:xfrm>
          <a:custGeom>
            <a:avLst/>
            <a:gdLst>
              <a:gd name="connsiteX0" fmla="*/ 21265 w 4029740"/>
              <a:gd name="connsiteY0" fmla="*/ 1355651 h 2950535"/>
              <a:gd name="connsiteX1" fmla="*/ 138224 w 4029740"/>
              <a:gd name="connsiteY1" fmla="*/ 1339702 h 2950535"/>
              <a:gd name="connsiteX2" fmla="*/ 159489 w 4029740"/>
              <a:gd name="connsiteY2" fmla="*/ 1334386 h 2950535"/>
              <a:gd name="connsiteX3" fmla="*/ 196703 w 4029740"/>
              <a:gd name="connsiteY3" fmla="*/ 1329070 h 2950535"/>
              <a:gd name="connsiteX4" fmla="*/ 223284 w 4029740"/>
              <a:gd name="connsiteY4" fmla="*/ 1323754 h 2950535"/>
              <a:gd name="connsiteX5" fmla="*/ 265814 w 4029740"/>
              <a:gd name="connsiteY5" fmla="*/ 1318437 h 2950535"/>
              <a:gd name="connsiteX6" fmla="*/ 287079 w 4029740"/>
              <a:gd name="connsiteY6" fmla="*/ 1313121 h 2950535"/>
              <a:gd name="connsiteX7" fmla="*/ 318977 w 4029740"/>
              <a:gd name="connsiteY7" fmla="*/ 1307805 h 2950535"/>
              <a:gd name="connsiteX8" fmla="*/ 334926 w 4029740"/>
              <a:gd name="connsiteY8" fmla="*/ 1302489 h 2950535"/>
              <a:gd name="connsiteX9" fmla="*/ 382772 w 4029740"/>
              <a:gd name="connsiteY9" fmla="*/ 1291856 h 2950535"/>
              <a:gd name="connsiteX10" fmla="*/ 398721 w 4029740"/>
              <a:gd name="connsiteY10" fmla="*/ 1286540 h 2950535"/>
              <a:gd name="connsiteX11" fmla="*/ 435935 w 4029740"/>
              <a:gd name="connsiteY11" fmla="*/ 1275907 h 2950535"/>
              <a:gd name="connsiteX12" fmla="*/ 451884 w 4029740"/>
              <a:gd name="connsiteY12" fmla="*/ 1265275 h 2950535"/>
              <a:gd name="connsiteX13" fmla="*/ 467833 w 4029740"/>
              <a:gd name="connsiteY13" fmla="*/ 1259958 h 2950535"/>
              <a:gd name="connsiteX14" fmla="*/ 483782 w 4029740"/>
              <a:gd name="connsiteY14" fmla="*/ 1249326 h 2950535"/>
              <a:gd name="connsiteX15" fmla="*/ 499731 w 4029740"/>
              <a:gd name="connsiteY15" fmla="*/ 1244009 h 2950535"/>
              <a:gd name="connsiteX16" fmla="*/ 531628 w 4029740"/>
              <a:gd name="connsiteY16" fmla="*/ 1222744 h 2950535"/>
              <a:gd name="connsiteX17" fmla="*/ 547577 w 4029740"/>
              <a:gd name="connsiteY17" fmla="*/ 1212112 h 2950535"/>
              <a:gd name="connsiteX18" fmla="*/ 563526 w 4029740"/>
              <a:gd name="connsiteY18" fmla="*/ 1206796 h 2950535"/>
              <a:gd name="connsiteX19" fmla="*/ 600740 w 4029740"/>
              <a:gd name="connsiteY19" fmla="*/ 1185530 h 2950535"/>
              <a:gd name="connsiteX20" fmla="*/ 622005 w 4029740"/>
              <a:gd name="connsiteY20" fmla="*/ 1180214 h 2950535"/>
              <a:gd name="connsiteX21" fmla="*/ 653903 w 4029740"/>
              <a:gd name="connsiteY21" fmla="*/ 1169582 h 2950535"/>
              <a:gd name="connsiteX22" fmla="*/ 685800 w 4029740"/>
              <a:gd name="connsiteY22" fmla="*/ 1158949 h 2950535"/>
              <a:gd name="connsiteX23" fmla="*/ 712382 w 4029740"/>
              <a:gd name="connsiteY23" fmla="*/ 1153633 h 2950535"/>
              <a:gd name="connsiteX24" fmla="*/ 728331 w 4029740"/>
              <a:gd name="connsiteY24" fmla="*/ 1148316 h 2950535"/>
              <a:gd name="connsiteX25" fmla="*/ 776177 w 4029740"/>
              <a:gd name="connsiteY25" fmla="*/ 1137684 h 2950535"/>
              <a:gd name="connsiteX26" fmla="*/ 818707 w 4029740"/>
              <a:gd name="connsiteY26" fmla="*/ 1132368 h 2950535"/>
              <a:gd name="connsiteX27" fmla="*/ 866554 w 4029740"/>
              <a:gd name="connsiteY27" fmla="*/ 1127051 h 2950535"/>
              <a:gd name="connsiteX28" fmla="*/ 935665 w 4029740"/>
              <a:gd name="connsiteY28" fmla="*/ 1111102 h 2950535"/>
              <a:gd name="connsiteX29" fmla="*/ 1010093 w 4029740"/>
              <a:gd name="connsiteY29" fmla="*/ 1089837 h 2950535"/>
              <a:gd name="connsiteX30" fmla="*/ 1047307 w 4029740"/>
              <a:gd name="connsiteY30" fmla="*/ 1073889 h 2950535"/>
              <a:gd name="connsiteX31" fmla="*/ 1079205 w 4029740"/>
              <a:gd name="connsiteY31" fmla="*/ 1057940 h 2950535"/>
              <a:gd name="connsiteX32" fmla="*/ 1095154 w 4029740"/>
              <a:gd name="connsiteY32" fmla="*/ 1047307 h 2950535"/>
              <a:gd name="connsiteX33" fmla="*/ 1116419 w 4029740"/>
              <a:gd name="connsiteY33" fmla="*/ 1036675 h 2950535"/>
              <a:gd name="connsiteX34" fmla="*/ 1148317 w 4029740"/>
              <a:gd name="connsiteY34" fmla="*/ 1020726 h 2950535"/>
              <a:gd name="connsiteX35" fmla="*/ 1164265 w 4029740"/>
              <a:gd name="connsiteY35" fmla="*/ 1010093 h 2950535"/>
              <a:gd name="connsiteX36" fmla="*/ 1196163 w 4029740"/>
              <a:gd name="connsiteY36" fmla="*/ 999461 h 2950535"/>
              <a:gd name="connsiteX37" fmla="*/ 1212112 w 4029740"/>
              <a:gd name="connsiteY37" fmla="*/ 988828 h 2950535"/>
              <a:gd name="connsiteX38" fmla="*/ 1249326 w 4029740"/>
              <a:gd name="connsiteY38" fmla="*/ 972879 h 2950535"/>
              <a:gd name="connsiteX39" fmla="*/ 1297172 w 4029740"/>
              <a:gd name="connsiteY39" fmla="*/ 946298 h 2950535"/>
              <a:gd name="connsiteX40" fmla="*/ 1313121 w 4029740"/>
              <a:gd name="connsiteY40" fmla="*/ 930349 h 2950535"/>
              <a:gd name="connsiteX41" fmla="*/ 1329070 w 4029740"/>
              <a:gd name="connsiteY41" fmla="*/ 925033 h 2950535"/>
              <a:gd name="connsiteX42" fmla="*/ 1355652 w 4029740"/>
              <a:gd name="connsiteY42" fmla="*/ 898451 h 2950535"/>
              <a:gd name="connsiteX43" fmla="*/ 1387549 w 4029740"/>
              <a:gd name="connsiteY43" fmla="*/ 887819 h 2950535"/>
              <a:gd name="connsiteX44" fmla="*/ 1403498 w 4029740"/>
              <a:gd name="connsiteY44" fmla="*/ 882502 h 2950535"/>
              <a:gd name="connsiteX45" fmla="*/ 1419447 w 4029740"/>
              <a:gd name="connsiteY45" fmla="*/ 877186 h 2950535"/>
              <a:gd name="connsiteX46" fmla="*/ 1461977 w 4029740"/>
              <a:gd name="connsiteY46" fmla="*/ 882502 h 2950535"/>
              <a:gd name="connsiteX47" fmla="*/ 1477926 w 4029740"/>
              <a:gd name="connsiteY47" fmla="*/ 887819 h 2950535"/>
              <a:gd name="connsiteX48" fmla="*/ 1488559 w 4029740"/>
              <a:gd name="connsiteY48" fmla="*/ 919716 h 2950535"/>
              <a:gd name="connsiteX49" fmla="*/ 1483242 w 4029740"/>
              <a:gd name="connsiteY49" fmla="*/ 956930 h 2950535"/>
              <a:gd name="connsiteX50" fmla="*/ 1467293 w 4029740"/>
              <a:gd name="connsiteY50" fmla="*/ 972879 h 2950535"/>
              <a:gd name="connsiteX51" fmla="*/ 1446028 w 4029740"/>
              <a:gd name="connsiteY51" fmla="*/ 1004777 h 2950535"/>
              <a:gd name="connsiteX52" fmla="*/ 1424763 w 4029740"/>
              <a:gd name="connsiteY52" fmla="*/ 1036675 h 2950535"/>
              <a:gd name="connsiteX53" fmla="*/ 1403498 w 4029740"/>
              <a:gd name="connsiteY53" fmla="*/ 1068572 h 2950535"/>
              <a:gd name="connsiteX54" fmla="*/ 1371600 w 4029740"/>
              <a:gd name="connsiteY54" fmla="*/ 1100470 h 2950535"/>
              <a:gd name="connsiteX55" fmla="*/ 1339703 w 4029740"/>
              <a:gd name="connsiteY55" fmla="*/ 1121735 h 2950535"/>
              <a:gd name="connsiteX56" fmla="*/ 1329070 w 4029740"/>
              <a:gd name="connsiteY56" fmla="*/ 1137684 h 2950535"/>
              <a:gd name="connsiteX57" fmla="*/ 1291856 w 4029740"/>
              <a:gd name="connsiteY57" fmla="*/ 1158949 h 2950535"/>
              <a:gd name="connsiteX58" fmla="*/ 1275907 w 4029740"/>
              <a:gd name="connsiteY58" fmla="*/ 1174898 h 2950535"/>
              <a:gd name="connsiteX59" fmla="*/ 1244010 w 4029740"/>
              <a:gd name="connsiteY59" fmla="*/ 1196163 h 2950535"/>
              <a:gd name="connsiteX60" fmla="*/ 1228061 w 4029740"/>
              <a:gd name="connsiteY60" fmla="*/ 1206796 h 2950535"/>
              <a:gd name="connsiteX61" fmla="*/ 1212112 w 4029740"/>
              <a:gd name="connsiteY61" fmla="*/ 1217428 h 2950535"/>
              <a:gd name="connsiteX62" fmla="*/ 1196163 w 4029740"/>
              <a:gd name="connsiteY62" fmla="*/ 1228061 h 2950535"/>
              <a:gd name="connsiteX63" fmla="*/ 1164265 w 4029740"/>
              <a:gd name="connsiteY63" fmla="*/ 1244009 h 2950535"/>
              <a:gd name="connsiteX64" fmla="*/ 1148317 w 4029740"/>
              <a:gd name="connsiteY64" fmla="*/ 1249326 h 2950535"/>
              <a:gd name="connsiteX65" fmla="*/ 1132368 w 4029740"/>
              <a:gd name="connsiteY65" fmla="*/ 1259958 h 2950535"/>
              <a:gd name="connsiteX66" fmla="*/ 1116419 w 4029740"/>
              <a:gd name="connsiteY66" fmla="*/ 1265275 h 2950535"/>
              <a:gd name="connsiteX67" fmla="*/ 1068572 w 4029740"/>
              <a:gd name="connsiteY67" fmla="*/ 1291856 h 2950535"/>
              <a:gd name="connsiteX68" fmla="*/ 1052624 w 4029740"/>
              <a:gd name="connsiteY68" fmla="*/ 1302489 h 2950535"/>
              <a:gd name="connsiteX69" fmla="*/ 1020726 w 4029740"/>
              <a:gd name="connsiteY69" fmla="*/ 1313121 h 2950535"/>
              <a:gd name="connsiteX70" fmla="*/ 988828 w 4029740"/>
              <a:gd name="connsiteY70" fmla="*/ 1329070 h 2950535"/>
              <a:gd name="connsiteX71" fmla="*/ 972879 w 4029740"/>
              <a:gd name="connsiteY71" fmla="*/ 1339702 h 2950535"/>
              <a:gd name="connsiteX72" fmla="*/ 940982 w 4029740"/>
              <a:gd name="connsiteY72" fmla="*/ 1355651 h 2950535"/>
              <a:gd name="connsiteX73" fmla="*/ 946298 w 4029740"/>
              <a:gd name="connsiteY73" fmla="*/ 1371600 h 2950535"/>
              <a:gd name="connsiteX74" fmla="*/ 962247 w 4029740"/>
              <a:gd name="connsiteY74" fmla="*/ 1376916 h 2950535"/>
              <a:gd name="connsiteX75" fmla="*/ 994145 w 4029740"/>
              <a:gd name="connsiteY75" fmla="*/ 1398182 h 2950535"/>
              <a:gd name="connsiteX76" fmla="*/ 1026042 w 4029740"/>
              <a:gd name="connsiteY76" fmla="*/ 1424763 h 2950535"/>
              <a:gd name="connsiteX77" fmla="*/ 1041991 w 4029740"/>
              <a:gd name="connsiteY77" fmla="*/ 1430079 h 2950535"/>
              <a:gd name="connsiteX78" fmla="*/ 1116419 w 4029740"/>
              <a:gd name="connsiteY78" fmla="*/ 1419447 h 2950535"/>
              <a:gd name="connsiteX79" fmla="*/ 1132368 w 4029740"/>
              <a:gd name="connsiteY79" fmla="*/ 1414130 h 2950535"/>
              <a:gd name="connsiteX80" fmla="*/ 1164265 w 4029740"/>
              <a:gd name="connsiteY80" fmla="*/ 1392865 h 2950535"/>
              <a:gd name="connsiteX81" fmla="*/ 1196163 w 4029740"/>
              <a:gd name="connsiteY81" fmla="*/ 1371600 h 2950535"/>
              <a:gd name="connsiteX82" fmla="*/ 1212112 w 4029740"/>
              <a:gd name="connsiteY82" fmla="*/ 1360968 h 2950535"/>
              <a:gd name="connsiteX83" fmla="*/ 1217428 w 4029740"/>
              <a:gd name="connsiteY83" fmla="*/ 1345019 h 2950535"/>
              <a:gd name="connsiteX84" fmla="*/ 1249326 w 4029740"/>
              <a:gd name="connsiteY84" fmla="*/ 1323754 h 2950535"/>
              <a:gd name="connsiteX85" fmla="*/ 1313121 w 4029740"/>
              <a:gd name="connsiteY85" fmla="*/ 1313121 h 2950535"/>
              <a:gd name="connsiteX86" fmla="*/ 1360968 w 4029740"/>
              <a:gd name="connsiteY86" fmla="*/ 1297172 h 2950535"/>
              <a:gd name="connsiteX87" fmla="*/ 1376917 w 4029740"/>
              <a:gd name="connsiteY87" fmla="*/ 1291856 h 2950535"/>
              <a:gd name="connsiteX88" fmla="*/ 1392865 w 4029740"/>
              <a:gd name="connsiteY88" fmla="*/ 1281223 h 2950535"/>
              <a:gd name="connsiteX89" fmla="*/ 1440712 w 4029740"/>
              <a:gd name="connsiteY89" fmla="*/ 1265275 h 2950535"/>
              <a:gd name="connsiteX90" fmla="*/ 1456661 w 4029740"/>
              <a:gd name="connsiteY90" fmla="*/ 1259958 h 2950535"/>
              <a:gd name="connsiteX91" fmla="*/ 1504507 w 4029740"/>
              <a:gd name="connsiteY91" fmla="*/ 1244009 h 2950535"/>
              <a:gd name="connsiteX92" fmla="*/ 1578935 w 4029740"/>
              <a:gd name="connsiteY92" fmla="*/ 1249326 h 2950535"/>
              <a:gd name="connsiteX93" fmla="*/ 1584252 w 4029740"/>
              <a:gd name="connsiteY93" fmla="*/ 1270591 h 2950535"/>
              <a:gd name="connsiteX94" fmla="*/ 1562986 w 4029740"/>
              <a:gd name="connsiteY94" fmla="*/ 1376916 h 2950535"/>
              <a:gd name="connsiteX95" fmla="*/ 1515140 w 4029740"/>
              <a:gd name="connsiteY95" fmla="*/ 1408814 h 2950535"/>
              <a:gd name="connsiteX96" fmla="*/ 1403498 w 4029740"/>
              <a:gd name="connsiteY96" fmla="*/ 1483242 h 2950535"/>
              <a:gd name="connsiteX97" fmla="*/ 1371600 w 4029740"/>
              <a:gd name="connsiteY97" fmla="*/ 1504507 h 2950535"/>
              <a:gd name="connsiteX98" fmla="*/ 1355652 w 4029740"/>
              <a:gd name="connsiteY98" fmla="*/ 1515140 h 2950535"/>
              <a:gd name="connsiteX99" fmla="*/ 1339703 w 4029740"/>
              <a:gd name="connsiteY99" fmla="*/ 1531089 h 2950535"/>
              <a:gd name="connsiteX100" fmla="*/ 1286540 w 4029740"/>
              <a:gd name="connsiteY100" fmla="*/ 1562986 h 2950535"/>
              <a:gd name="connsiteX101" fmla="*/ 1254642 w 4029740"/>
              <a:gd name="connsiteY101" fmla="*/ 1584251 h 2950535"/>
              <a:gd name="connsiteX102" fmla="*/ 1222745 w 4029740"/>
              <a:gd name="connsiteY102" fmla="*/ 1616149 h 2950535"/>
              <a:gd name="connsiteX103" fmla="*/ 1212112 w 4029740"/>
              <a:gd name="connsiteY103" fmla="*/ 1632098 h 2950535"/>
              <a:gd name="connsiteX104" fmla="*/ 1196163 w 4029740"/>
              <a:gd name="connsiteY104" fmla="*/ 1648047 h 2950535"/>
              <a:gd name="connsiteX105" fmla="*/ 1164265 w 4029740"/>
              <a:gd name="connsiteY105" fmla="*/ 1685261 h 2950535"/>
              <a:gd name="connsiteX106" fmla="*/ 1158949 w 4029740"/>
              <a:gd name="connsiteY106" fmla="*/ 1701209 h 2950535"/>
              <a:gd name="connsiteX107" fmla="*/ 1137684 w 4029740"/>
              <a:gd name="connsiteY107" fmla="*/ 1738423 h 2950535"/>
              <a:gd name="connsiteX108" fmla="*/ 1121735 w 4029740"/>
              <a:gd name="connsiteY108" fmla="*/ 1770321 h 2950535"/>
              <a:gd name="connsiteX109" fmla="*/ 1116419 w 4029740"/>
              <a:gd name="connsiteY109" fmla="*/ 1786270 h 2950535"/>
              <a:gd name="connsiteX110" fmla="*/ 1121735 w 4029740"/>
              <a:gd name="connsiteY110" fmla="*/ 1812851 h 2950535"/>
              <a:gd name="connsiteX111" fmla="*/ 1132368 w 4029740"/>
              <a:gd name="connsiteY111" fmla="*/ 1828800 h 2950535"/>
              <a:gd name="connsiteX112" fmla="*/ 1180214 w 4029740"/>
              <a:gd name="connsiteY112" fmla="*/ 1866014 h 2950535"/>
              <a:gd name="connsiteX113" fmla="*/ 1196163 w 4029740"/>
              <a:gd name="connsiteY113" fmla="*/ 1871330 h 2950535"/>
              <a:gd name="connsiteX114" fmla="*/ 1212112 w 4029740"/>
              <a:gd name="connsiteY114" fmla="*/ 1881963 h 2950535"/>
              <a:gd name="connsiteX115" fmla="*/ 1233377 w 4029740"/>
              <a:gd name="connsiteY115" fmla="*/ 1887279 h 2950535"/>
              <a:gd name="connsiteX116" fmla="*/ 1366284 w 4029740"/>
              <a:gd name="connsiteY116" fmla="*/ 1881963 h 2950535"/>
              <a:gd name="connsiteX117" fmla="*/ 1408814 w 4029740"/>
              <a:gd name="connsiteY117" fmla="*/ 1871330 h 2950535"/>
              <a:gd name="connsiteX118" fmla="*/ 1424763 w 4029740"/>
              <a:gd name="connsiteY118" fmla="*/ 1860698 h 2950535"/>
              <a:gd name="connsiteX119" fmla="*/ 1456661 w 4029740"/>
              <a:gd name="connsiteY119" fmla="*/ 1850065 h 2950535"/>
              <a:gd name="connsiteX120" fmla="*/ 1472610 w 4029740"/>
              <a:gd name="connsiteY120" fmla="*/ 1844749 h 2950535"/>
              <a:gd name="connsiteX121" fmla="*/ 1488559 w 4029740"/>
              <a:gd name="connsiteY121" fmla="*/ 1839433 h 2950535"/>
              <a:gd name="connsiteX122" fmla="*/ 1509824 w 4029740"/>
              <a:gd name="connsiteY122" fmla="*/ 1834116 h 2950535"/>
              <a:gd name="connsiteX123" fmla="*/ 1541721 w 4029740"/>
              <a:gd name="connsiteY123" fmla="*/ 1823484 h 2950535"/>
              <a:gd name="connsiteX124" fmla="*/ 1578935 w 4029740"/>
              <a:gd name="connsiteY124" fmla="*/ 1818168 h 2950535"/>
              <a:gd name="connsiteX125" fmla="*/ 1648047 w 4029740"/>
              <a:gd name="connsiteY125" fmla="*/ 1807535 h 2950535"/>
              <a:gd name="connsiteX126" fmla="*/ 1695893 w 4029740"/>
              <a:gd name="connsiteY126" fmla="*/ 1791586 h 2950535"/>
              <a:gd name="connsiteX127" fmla="*/ 1711842 w 4029740"/>
              <a:gd name="connsiteY127" fmla="*/ 1786270 h 2950535"/>
              <a:gd name="connsiteX128" fmla="*/ 1727791 w 4029740"/>
              <a:gd name="connsiteY128" fmla="*/ 1775637 h 2950535"/>
              <a:gd name="connsiteX129" fmla="*/ 1749056 w 4029740"/>
              <a:gd name="connsiteY129" fmla="*/ 1770321 h 2950535"/>
              <a:gd name="connsiteX130" fmla="*/ 1765005 w 4029740"/>
              <a:gd name="connsiteY130" fmla="*/ 1765005 h 2950535"/>
              <a:gd name="connsiteX131" fmla="*/ 1818168 w 4029740"/>
              <a:gd name="connsiteY131" fmla="*/ 1749056 h 2950535"/>
              <a:gd name="connsiteX132" fmla="*/ 1866014 w 4029740"/>
              <a:gd name="connsiteY132" fmla="*/ 1733107 h 2950535"/>
              <a:gd name="connsiteX133" fmla="*/ 1881963 w 4029740"/>
              <a:gd name="connsiteY133" fmla="*/ 1727791 h 2950535"/>
              <a:gd name="connsiteX134" fmla="*/ 1913861 w 4029740"/>
              <a:gd name="connsiteY134" fmla="*/ 1706526 h 2950535"/>
              <a:gd name="connsiteX135" fmla="*/ 1945759 w 4029740"/>
              <a:gd name="connsiteY135" fmla="*/ 1685261 h 2950535"/>
              <a:gd name="connsiteX136" fmla="*/ 1977656 w 4029740"/>
              <a:gd name="connsiteY136" fmla="*/ 1663996 h 2950535"/>
              <a:gd name="connsiteX137" fmla="*/ 1993605 w 4029740"/>
              <a:gd name="connsiteY137" fmla="*/ 1653363 h 2950535"/>
              <a:gd name="connsiteX138" fmla="*/ 2009554 w 4029740"/>
              <a:gd name="connsiteY138" fmla="*/ 1642730 h 2950535"/>
              <a:gd name="connsiteX139" fmla="*/ 2025503 w 4029740"/>
              <a:gd name="connsiteY139" fmla="*/ 1637414 h 2950535"/>
              <a:gd name="connsiteX140" fmla="*/ 2057400 w 4029740"/>
              <a:gd name="connsiteY140" fmla="*/ 1610833 h 2950535"/>
              <a:gd name="connsiteX141" fmla="*/ 2089298 w 4029740"/>
              <a:gd name="connsiteY141" fmla="*/ 1589568 h 2950535"/>
              <a:gd name="connsiteX142" fmla="*/ 2105247 w 4029740"/>
              <a:gd name="connsiteY142" fmla="*/ 1578935 h 2950535"/>
              <a:gd name="connsiteX143" fmla="*/ 2137145 w 4029740"/>
              <a:gd name="connsiteY143" fmla="*/ 1557670 h 2950535"/>
              <a:gd name="connsiteX144" fmla="*/ 2153093 w 4029740"/>
              <a:gd name="connsiteY144" fmla="*/ 1547037 h 2950535"/>
              <a:gd name="connsiteX145" fmla="*/ 2169042 w 4029740"/>
              <a:gd name="connsiteY145" fmla="*/ 1531089 h 2950535"/>
              <a:gd name="connsiteX146" fmla="*/ 2200940 w 4029740"/>
              <a:gd name="connsiteY146" fmla="*/ 1509823 h 2950535"/>
              <a:gd name="connsiteX147" fmla="*/ 2216889 w 4029740"/>
              <a:gd name="connsiteY147" fmla="*/ 1499191 h 2950535"/>
              <a:gd name="connsiteX148" fmla="*/ 2232838 w 4029740"/>
              <a:gd name="connsiteY148" fmla="*/ 1477926 h 2950535"/>
              <a:gd name="connsiteX149" fmla="*/ 2280684 w 4029740"/>
              <a:gd name="connsiteY149" fmla="*/ 1435396 h 2950535"/>
              <a:gd name="connsiteX150" fmla="*/ 2291317 w 4029740"/>
              <a:gd name="connsiteY150" fmla="*/ 1419447 h 2950535"/>
              <a:gd name="connsiteX151" fmla="*/ 2323214 w 4029740"/>
              <a:gd name="connsiteY151" fmla="*/ 1387549 h 2950535"/>
              <a:gd name="connsiteX152" fmla="*/ 2328531 w 4029740"/>
              <a:gd name="connsiteY152" fmla="*/ 1371600 h 2950535"/>
              <a:gd name="connsiteX153" fmla="*/ 2349796 w 4029740"/>
              <a:gd name="connsiteY153" fmla="*/ 1339702 h 2950535"/>
              <a:gd name="connsiteX154" fmla="*/ 2360428 w 4029740"/>
              <a:gd name="connsiteY154" fmla="*/ 1323754 h 2950535"/>
              <a:gd name="connsiteX155" fmla="*/ 2376377 w 4029740"/>
              <a:gd name="connsiteY155" fmla="*/ 1307805 h 2950535"/>
              <a:gd name="connsiteX156" fmla="*/ 2392326 w 4029740"/>
              <a:gd name="connsiteY156" fmla="*/ 1275907 h 2950535"/>
              <a:gd name="connsiteX157" fmla="*/ 2402959 w 4029740"/>
              <a:gd name="connsiteY157" fmla="*/ 1254642 h 2950535"/>
              <a:gd name="connsiteX158" fmla="*/ 2450805 w 4029740"/>
              <a:gd name="connsiteY158" fmla="*/ 1201479 h 2950535"/>
              <a:gd name="connsiteX159" fmla="*/ 2472070 w 4029740"/>
              <a:gd name="connsiteY159" fmla="*/ 1180214 h 2950535"/>
              <a:gd name="connsiteX160" fmla="*/ 2488019 w 4029740"/>
              <a:gd name="connsiteY160" fmla="*/ 1169582 h 2950535"/>
              <a:gd name="connsiteX161" fmla="*/ 2503968 w 4029740"/>
              <a:gd name="connsiteY161" fmla="*/ 1153633 h 2950535"/>
              <a:gd name="connsiteX162" fmla="*/ 2519917 w 4029740"/>
              <a:gd name="connsiteY162" fmla="*/ 1148316 h 2950535"/>
              <a:gd name="connsiteX163" fmla="*/ 2535865 w 4029740"/>
              <a:gd name="connsiteY163" fmla="*/ 1137684 h 2950535"/>
              <a:gd name="connsiteX164" fmla="*/ 2546498 w 4029740"/>
              <a:gd name="connsiteY164" fmla="*/ 1121735 h 2950535"/>
              <a:gd name="connsiteX165" fmla="*/ 2562447 w 4029740"/>
              <a:gd name="connsiteY165" fmla="*/ 1116419 h 2950535"/>
              <a:gd name="connsiteX166" fmla="*/ 2594345 w 4029740"/>
              <a:gd name="connsiteY166" fmla="*/ 1100470 h 2950535"/>
              <a:gd name="connsiteX167" fmla="*/ 2642191 w 4029740"/>
              <a:gd name="connsiteY167" fmla="*/ 1063256 h 2950535"/>
              <a:gd name="connsiteX168" fmla="*/ 2658140 w 4029740"/>
              <a:gd name="connsiteY168" fmla="*/ 1052623 h 2950535"/>
              <a:gd name="connsiteX169" fmla="*/ 2674089 w 4029740"/>
              <a:gd name="connsiteY169" fmla="*/ 1041991 h 2950535"/>
              <a:gd name="connsiteX170" fmla="*/ 2705986 w 4029740"/>
              <a:gd name="connsiteY170" fmla="*/ 1015409 h 2950535"/>
              <a:gd name="connsiteX171" fmla="*/ 2716619 w 4029740"/>
              <a:gd name="connsiteY171" fmla="*/ 999461 h 2950535"/>
              <a:gd name="connsiteX172" fmla="*/ 2732568 w 4029740"/>
              <a:gd name="connsiteY172" fmla="*/ 988828 h 2950535"/>
              <a:gd name="connsiteX173" fmla="*/ 2748517 w 4029740"/>
              <a:gd name="connsiteY173" fmla="*/ 972879 h 2950535"/>
              <a:gd name="connsiteX174" fmla="*/ 2753833 w 4029740"/>
              <a:gd name="connsiteY174" fmla="*/ 956930 h 2950535"/>
              <a:gd name="connsiteX175" fmla="*/ 2769782 w 4029740"/>
              <a:gd name="connsiteY175" fmla="*/ 940982 h 2950535"/>
              <a:gd name="connsiteX176" fmla="*/ 2785731 w 4029740"/>
              <a:gd name="connsiteY176" fmla="*/ 919716 h 2950535"/>
              <a:gd name="connsiteX177" fmla="*/ 2838893 w 4029740"/>
              <a:gd name="connsiteY177" fmla="*/ 855921 h 2950535"/>
              <a:gd name="connsiteX178" fmla="*/ 2886740 w 4029740"/>
              <a:gd name="connsiteY178" fmla="*/ 818707 h 2950535"/>
              <a:gd name="connsiteX179" fmla="*/ 2902689 w 4029740"/>
              <a:gd name="connsiteY179" fmla="*/ 808075 h 2950535"/>
              <a:gd name="connsiteX180" fmla="*/ 2913321 w 4029740"/>
              <a:gd name="connsiteY180" fmla="*/ 792126 h 2950535"/>
              <a:gd name="connsiteX181" fmla="*/ 2945219 w 4029740"/>
              <a:gd name="connsiteY181" fmla="*/ 776177 h 2950535"/>
              <a:gd name="connsiteX182" fmla="*/ 2977117 w 4029740"/>
              <a:gd name="connsiteY182" fmla="*/ 754912 h 2950535"/>
              <a:gd name="connsiteX183" fmla="*/ 2998382 w 4029740"/>
              <a:gd name="connsiteY183" fmla="*/ 738963 h 2950535"/>
              <a:gd name="connsiteX184" fmla="*/ 3019647 w 4029740"/>
              <a:gd name="connsiteY184" fmla="*/ 728330 h 2950535"/>
              <a:gd name="connsiteX185" fmla="*/ 3030279 w 4029740"/>
              <a:gd name="connsiteY185" fmla="*/ 712382 h 2950535"/>
              <a:gd name="connsiteX186" fmla="*/ 3078126 w 4029740"/>
              <a:gd name="connsiteY186" fmla="*/ 680484 h 2950535"/>
              <a:gd name="connsiteX187" fmla="*/ 3125972 w 4029740"/>
              <a:gd name="connsiteY187" fmla="*/ 643270 h 2950535"/>
              <a:gd name="connsiteX188" fmla="*/ 3141921 w 4029740"/>
              <a:gd name="connsiteY188" fmla="*/ 632637 h 2950535"/>
              <a:gd name="connsiteX189" fmla="*/ 3173819 w 4029740"/>
              <a:gd name="connsiteY189" fmla="*/ 611372 h 2950535"/>
              <a:gd name="connsiteX190" fmla="*/ 3211033 w 4029740"/>
              <a:gd name="connsiteY190" fmla="*/ 584791 h 2950535"/>
              <a:gd name="connsiteX191" fmla="*/ 3226982 w 4029740"/>
              <a:gd name="connsiteY191" fmla="*/ 574158 h 2950535"/>
              <a:gd name="connsiteX192" fmla="*/ 3242931 w 4029740"/>
              <a:gd name="connsiteY192" fmla="*/ 568842 h 2950535"/>
              <a:gd name="connsiteX193" fmla="*/ 3269512 w 4029740"/>
              <a:gd name="connsiteY193" fmla="*/ 552893 h 2950535"/>
              <a:gd name="connsiteX194" fmla="*/ 3301410 w 4029740"/>
              <a:gd name="connsiteY194" fmla="*/ 531628 h 2950535"/>
              <a:gd name="connsiteX195" fmla="*/ 3338624 w 4029740"/>
              <a:gd name="connsiteY195" fmla="*/ 515679 h 2950535"/>
              <a:gd name="connsiteX196" fmla="*/ 3370521 w 4029740"/>
              <a:gd name="connsiteY196" fmla="*/ 489098 h 2950535"/>
              <a:gd name="connsiteX197" fmla="*/ 3386470 w 4029740"/>
              <a:gd name="connsiteY197" fmla="*/ 483782 h 2950535"/>
              <a:gd name="connsiteX198" fmla="*/ 3407735 w 4029740"/>
              <a:gd name="connsiteY198" fmla="*/ 467833 h 2950535"/>
              <a:gd name="connsiteX199" fmla="*/ 3423684 w 4029740"/>
              <a:gd name="connsiteY199" fmla="*/ 451884 h 2950535"/>
              <a:gd name="connsiteX200" fmla="*/ 3439633 w 4029740"/>
              <a:gd name="connsiteY200" fmla="*/ 441251 h 2950535"/>
              <a:gd name="connsiteX201" fmla="*/ 3471531 w 4029740"/>
              <a:gd name="connsiteY201" fmla="*/ 419986 h 2950535"/>
              <a:gd name="connsiteX202" fmla="*/ 3503428 w 4029740"/>
              <a:gd name="connsiteY202" fmla="*/ 393405 h 2950535"/>
              <a:gd name="connsiteX203" fmla="*/ 3524693 w 4029740"/>
              <a:gd name="connsiteY203" fmla="*/ 382772 h 2950535"/>
              <a:gd name="connsiteX204" fmla="*/ 3545959 w 4029740"/>
              <a:gd name="connsiteY204" fmla="*/ 361507 h 2950535"/>
              <a:gd name="connsiteX205" fmla="*/ 3561907 w 4029740"/>
              <a:gd name="connsiteY205" fmla="*/ 350875 h 2950535"/>
              <a:gd name="connsiteX206" fmla="*/ 3593805 w 4029740"/>
              <a:gd name="connsiteY206" fmla="*/ 318977 h 2950535"/>
              <a:gd name="connsiteX207" fmla="*/ 3631019 w 4029740"/>
              <a:gd name="connsiteY207" fmla="*/ 292396 h 2950535"/>
              <a:gd name="connsiteX208" fmla="*/ 3678865 w 4029740"/>
              <a:gd name="connsiteY208" fmla="*/ 244549 h 2950535"/>
              <a:gd name="connsiteX209" fmla="*/ 3694814 w 4029740"/>
              <a:gd name="connsiteY209" fmla="*/ 228600 h 2950535"/>
              <a:gd name="connsiteX210" fmla="*/ 3726712 w 4029740"/>
              <a:gd name="connsiteY210" fmla="*/ 202019 h 2950535"/>
              <a:gd name="connsiteX211" fmla="*/ 3742661 w 4029740"/>
              <a:gd name="connsiteY211" fmla="*/ 191386 h 2950535"/>
              <a:gd name="connsiteX212" fmla="*/ 3790507 w 4029740"/>
              <a:gd name="connsiteY212" fmla="*/ 154172 h 2950535"/>
              <a:gd name="connsiteX213" fmla="*/ 3811772 w 4029740"/>
              <a:gd name="connsiteY213" fmla="*/ 143540 h 2950535"/>
              <a:gd name="connsiteX214" fmla="*/ 3843670 w 4029740"/>
              <a:gd name="connsiteY214" fmla="*/ 122275 h 2950535"/>
              <a:gd name="connsiteX215" fmla="*/ 3859619 w 4029740"/>
              <a:gd name="connsiteY215" fmla="*/ 111642 h 2950535"/>
              <a:gd name="connsiteX216" fmla="*/ 3886200 w 4029740"/>
              <a:gd name="connsiteY216" fmla="*/ 85061 h 2950535"/>
              <a:gd name="connsiteX217" fmla="*/ 3907465 w 4029740"/>
              <a:gd name="connsiteY217" fmla="*/ 47847 h 2950535"/>
              <a:gd name="connsiteX218" fmla="*/ 3923414 w 4029740"/>
              <a:gd name="connsiteY218" fmla="*/ 31898 h 2950535"/>
              <a:gd name="connsiteX219" fmla="*/ 3949996 w 4029740"/>
              <a:gd name="connsiteY219" fmla="*/ 0 h 2950535"/>
              <a:gd name="connsiteX220" fmla="*/ 3987210 w 4029740"/>
              <a:gd name="connsiteY220" fmla="*/ 15949 h 2950535"/>
              <a:gd name="connsiteX221" fmla="*/ 4019107 w 4029740"/>
              <a:gd name="connsiteY221" fmla="*/ 69112 h 2950535"/>
              <a:gd name="connsiteX222" fmla="*/ 4024424 w 4029740"/>
              <a:gd name="connsiteY222" fmla="*/ 85061 h 2950535"/>
              <a:gd name="connsiteX223" fmla="*/ 4029740 w 4029740"/>
              <a:gd name="connsiteY223" fmla="*/ 111642 h 2950535"/>
              <a:gd name="connsiteX224" fmla="*/ 4024424 w 4029740"/>
              <a:gd name="connsiteY224" fmla="*/ 175437 h 2950535"/>
              <a:gd name="connsiteX225" fmla="*/ 4013791 w 4029740"/>
              <a:gd name="connsiteY225" fmla="*/ 217968 h 2950535"/>
              <a:gd name="connsiteX226" fmla="*/ 3997842 w 4029740"/>
              <a:gd name="connsiteY226" fmla="*/ 271130 h 2950535"/>
              <a:gd name="connsiteX227" fmla="*/ 3987210 w 4029740"/>
              <a:gd name="connsiteY227" fmla="*/ 303028 h 2950535"/>
              <a:gd name="connsiteX228" fmla="*/ 3981893 w 4029740"/>
              <a:gd name="connsiteY228" fmla="*/ 318977 h 2950535"/>
              <a:gd name="connsiteX229" fmla="*/ 3965945 w 4029740"/>
              <a:gd name="connsiteY229" fmla="*/ 334926 h 2950535"/>
              <a:gd name="connsiteX230" fmla="*/ 3955312 w 4029740"/>
              <a:gd name="connsiteY230" fmla="*/ 356191 h 2950535"/>
              <a:gd name="connsiteX231" fmla="*/ 3934047 w 4029740"/>
              <a:gd name="connsiteY231" fmla="*/ 388089 h 2950535"/>
              <a:gd name="connsiteX232" fmla="*/ 3912782 w 4029740"/>
              <a:gd name="connsiteY232" fmla="*/ 419986 h 2950535"/>
              <a:gd name="connsiteX233" fmla="*/ 3907465 w 4029740"/>
              <a:gd name="connsiteY233" fmla="*/ 435935 h 2950535"/>
              <a:gd name="connsiteX234" fmla="*/ 3891517 w 4029740"/>
              <a:gd name="connsiteY234" fmla="*/ 446568 h 2950535"/>
              <a:gd name="connsiteX235" fmla="*/ 3864935 w 4029740"/>
              <a:gd name="connsiteY235" fmla="*/ 478465 h 2950535"/>
              <a:gd name="connsiteX236" fmla="*/ 3848986 w 4029740"/>
              <a:gd name="connsiteY236" fmla="*/ 489098 h 2950535"/>
              <a:gd name="connsiteX237" fmla="*/ 3806456 w 4029740"/>
              <a:gd name="connsiteY237" fmla="*/ 526312 h 2950535"/>
              <a:gd name="connsiteX238" fmla="*/ 3774559 w 4029740"/>
              <a:gd name="connsiteY238" fmla="*/ 547577 h 2950535"/>
              <a:gd name="connsiteX239" fmla="*/ 3758610 w 4029740"/>
              <a:gd name="connsiteY239" fmla="*/ 558209 h 2950535"/>
              <a:gd name="connsiteX240" fmla="*/ 3742661 w 4029740"/>
              <a:gd name="connsiteY240" fmla="*/ 563526 h 2950535"/>
              <a:gd name="connsiteX241" fmla="*/ 3721396 w 4029740"/>
              <a:gd name="connsiteY241" fmla="*/ 579475 h 2950535"/>
              <a:gd name="connsiteX242" fmla="*/ 3705447 w 4029740"/>
              <a:gd name="connsiteY242" fmla="*/ 590107 h 2950535"/>
              <a:gd name="connsiteX243" fmla="*/ 3694814 w 4029740"/>
              <a:gd name="connsiteY243" fmla="*/ 606056 h 2950535"/>
              <a:gd name="connsiteX244" fmla="*/ 3678865 w 4029740"/>
              <a:gd name="connsiteY244" fmla="*/ 616689 h 2950535"/>
              <a:gd name="connsiteX245" fmla="*/ 3646968 w 4029740"/>
              <a:gd name="connsiteY245" fmla="*/ 643270 h 2950535"/>
              <a:gd name="connsiteX246" fmla="*/ 3636335 w 4029740"/>
              <a:gd name="connsiteY246" fmla="*/ 659219 h 2950535"/>
              <a:gd name="connsiteX247" fmla="*/ 3620386 w 4029740"/>
              <a:gd name="connsiteY247" fmla="*/ 669851 h 2950535"/>
              <a:gd name="connsiteX248" fmla="*/ 3599121 w 4029740"/>
              <a:gd name="connsiteY248" fmla="*/ 701749 h 2950535"/>
              <a:gd name="connsiteX249" fmla="*/ 3588489 w 4029740"/>
              <a:gd name="connsiteY249" fmla="*/ 717698 h 2950535"/>
              <a:gd name="connsiteX250" fmla="*/ 3572540 w 4029740"/>
              <a:gd name="connsiteY250" fmla="*/ 733647 h 2950535"/>
              <a:gd name="connsiteX251" fmla="*/ 3540642 w 4029740"/>
              <a:gd name="connsiteY251" fmla="*/ 786809 h 2950535"/>
              <a:gd name="connsiteX252" fmla="*/ 3524693 w 4029740"/>
              <a:gd name="connsiteY252" fmla="*/ 797442 h 2950535"/>
              <a:gd name="connsiteX253" fmla="*/ 3498112 w 4029740"/>
              <a:gd name="connsiteY253" fmla="*/ 845289 h 2950535"/>
              <a:gd name="connsiteX254" fmla="*/ 3482163 w 4029740"/>
              <a:gd name="connsiteY254" fmla="*/ 861237 h 2950535"/>
              <a:gd name="connsiteX255" fmla="*/ 3466214 w 4029740"/>
              <a:gd name="connsiteY255" fmla="*/ 893135 h 2950535"/>
              <a:gd name="connsiteX256" fmla="*/ 3439633 w 4029740"/>
              <a:gd name="connsiteY256" fmla="*/ 925033 h 2950535"/>
              <a:gd name="connsiteX257" fmla="*/ 3423684 w 4029740"/>
              <a:gd name="connsiteY257" fmla="*/ 956930 h 2950535"/>
              <a:gd name="connsiteX258" fmla="*/ 3413052 w 4029740"/>
              <a:gd name="connsiteY258" fmla="*/ 978196 h 2950535"/>
              <a:gd name="connsiteX259" fmla="*/ 3391786 w 4029740"/>
              <a:gd name="connsiteY259" fmla="*/ 1010093 h 2950535"/>
              <a:gd name="connsiteX260" fmla="*/ 3370521 w 4029740"/>
              <a:gd name="connsiteY260" fmla="*/ 1041991 h 2950535"/>
              <a:gd name="connsiteX261" fmla="*/ 3333307 w 4029740"/>
              <a:gd name="connsiteY261" fmla="*/ 1084521 h 2950535"/>
              <a:gd name="connsiteX262" fmla="*/ 3312042 w 4029740"/>
              <a:gd name="connsiteY262" fmla="*/ 1116419 h 2950535"/>
              <a:gd name="connsiteX263" fmla="*/ 3296093 w 4029740"/>
              <a:gd name="connsiteY263" fmla="*/ 1132368 h 2950535"/>
              <a:gd name="connsiteX264" fmla="*/ 3258879 w 4029740"/>
              <a:gd name="connsiteY264" fmla="*/ 1174898 h 2950535"/>
              <a:gd name="connsiteX265" fmla="*/ 3232298 w 4029740"/>
              <a:gd name="connsiteY265" fmla="*/ 1206796 h 2950535"/>
              <a:gd name="connsiteX266" fmla="*/ 3216349 w 4029740"/>
              <a:gd name="connsiteY266" fmla="*/ 1217428 h 2950535"/>
              <a:gd name="connsiteX267" fmla="*/ 3200400 w 4029740"/>
              <a:gd name="connsiteY267" fmla="*/ 1233377 h 2950535"/>
              <a:gd name="connsiteX268" fmla="*/ 3168503 w 4029740"/>
              <a:gd name="connsiteY268" fmla="*/ 1254642 h 2950535"/>
              <a:gd name="connsiteX269" fmla="*/ 3152554 w 4029740"/>
              <a:gd name="connsiteY269" fmla="*/ 1270591 h 2950535"/>
              <a:gd name="connsiteX270" fmla="*/ 3131289 w 4029740"/>
              <a:gd name="connsiteY270" fmla="*/ 1286540 h 2950535"/>
              <a:gd name="connsiteX271" fmla="*/ 3115340 w 4029740"/>
              <a:gd name="connsiteY271" fmla="*/ 1297172 h 2950535"/>
              <a:gd name="connsiteX272" fmla="*/ 3083442 w 4029740"/>
              <a:gd name="connsiteY272" fmla="*/ 1329070 h 2950535"/>
              <a:gd name="connsiteX273" fmla="*/ 3051545 w 4029740"/>
              <a:gd name="connsiteY273" fmla="*/ 1350335 h 2950535"/>
              <a:gd name="connsiteX274" fmla="*/ 3024963 w 4029740"/>
              <a:gd name="connsiteY274" fmla="*/ 1382233 h 2950535"/>
              <a:gd name="connsiteX275" fmla="*/ 3009014 w 4029740"/>
              <a:gd name="connsiteY275" fmla="*/ 1392865 h 2950535"/>
              <a:gd name="connsiteX276" fmla="*/ 2993065 w 4029740"/>
              <a:gd name="connsiteY276" fmla="*/ 1408814 h 2950535"/>
              <a:gd name="connsiteX277" fmla="*/ 2982433 w 4029740"/>
              <a:gd name="connsiteY277" fmla="*/ 1424763 h 2950535"/>
              <a:gd name="connsiteX278" fmla="*/ 2966484 w 4029740"/>
              <a:gd name="connsiteY278" fmla="*/ 1430079 h 2950535"/>
              <a:gd name="connsiteX279" fmla="*/ 2939903 w 4029740"/>
              <a:gd name="connsiteY279" fmla="*/ 1461977 h 2950535"/>
              <a:gd name="connsiteX280" fmla="*/ 2923954 w 4029740"/>
              <a:gd name="connsiteY280" fmla="*/ 1467293 h 2950535"/>
              <a:gd name="connsiteX281" fmla="*/ 2908005 w 4029740"/>
              <a:gd name="connsiteY281" fmla="*/ 1483242 h 2950535"/>
              <a:gd name="connsiteX282" fmla="*/ 2897372 w 4029740"/>
              <a:gd name="connsiteY282" fmla="*/ 1499191 h 2950535"/>
              <a:gd name="connsiteX283" fmla="*/ 2876107 w 4029740"/>
              <a:gd name="connsiteY283" fmla="*/ 1509823 h 2950535"/>
              <a:gd name="connsiteX284" fmla="*/ 2844210 w 4029740"/>
              <a:gd name="connsiteY284" fmla="*/ 1541721 h 2950535"/>
              <a:gd name="connsiteX285" fmla="*/ 2812312 w 4029740"/>
              <a:gd name="connsiteY285" fmla="*/ 1568302 h 2950535"/>
              <a:gd name="connsiteX286" fmla="*/ 2791047 w 4029740"/>
              <a:gd name="connsiteY286" fmla="*/ 1584251 h 2950535"/>
              <a:gd name="connsiteX287" fmla="*/ 2759149 w 4029740"/>
              <a:gd name="connsiteY287" fmla="*/ 1605516 h 2950535"/>
              <a:gd name="connsiteX288" fmla="*/ 2732568 w 4029740"/>
              <a:gd name="connsiteY288" fmla="*/ 1632098 h 2950535"/>
              <a:gd name="connsiteX289" fmla="*/ 2716619 w 4029740"/>
              <a:gd name="connsiteY289" fmla="*/ 1648047 h 2950535"/>
              <a:gd name="connsiteX290" fmla="*/ 2684721 w 4029740"/>
              <a:gd name="connsiteY290" fmla="*/ 1669312 h 2950535"/>
              <a:gd name="connsiteX291" fmla="*/ 2647507 w 4029740"/>
              <a:gd name="connsiteY291" fmla="*/ 1701209 h 2950535"/>
              <a:gd name="connsiteX292" fmla="*/ 2615610 w 4029740"/>
              <a:gd name="connsiteY292" fmla="*/ 1722475 h 2950535"/>
              <a:gd name="connsiteX293" fmla="*/ 2583712 w 4029740"/>
              <a:gd name="connsiteY293" fmla="*/ 1743740 h 2950535"/>
              <a:gd name="connsiteX294" fmla="*/ 2535865 w 4029740"/>
              <a:gd name="connsiteY294" fmla="*/ 1780954 h 2950535"/>
              <a:gd name="connsiteX295" fmla="*/ 2498652 w 4029740"/>
              <a:gd name="connsiteY295" fmla="*/ 1807535 h 2950535"/>
              <a:gd name="connsiteX296" fmla="*/ 2477386 w 4029740"/>
              <a:gd name="connsiteY296" fmla="*/ 1823484 h 2950535"/>
              <a:gd name="connsiteX297" fmla="*/ 2461438 w 4029740"/>
              <a:gd name="connsiteY297" fmla="*/ 1834116 h 2950535"/>
              <a:gd name="connsiteX298" fmla="*/ 2413591 w 4029740"/>
              <a:gd name="connsiteY298" fmla="*/ 1876647 h 2950535"/>
              <a:gd name="connsiteX299" fmla="*/ 2402959 w 4029740"/>
              <a:gd name="connsiteY299" fmla="*/ 1892596 h 2950535"/>
              <a:gd name="connsiteX300" fmla="*/ 2387010 w 4029740"/>
              <a:gd name="connsiteY300" fmla="*/ 1903228 h 2950535"/>
              <a:gd name="connsiteX301" fmla="*/ 2371061 w 4029740"/>
              <a:gd name="connsiteY301" fmla="*/ 1919177 h 2950535"/>
              <a:gd name="connsiteX302" fmla="*/ 2355112 w 4029740"/>
              <a:gd name="connsiteY302" fmla="*/ 1929809 h 2950535"/>
              <a:gd name="connsiteX303" fmla="*/ 2328531 w 4029740"/>
              <a:gd name="connsiteY303" fmla="*/ 1961707 h 2950535"/>
              <a:gd name="connsiteX304" fmla="*/ 2312582 w 4029740"/>
              <a:gd name="connsiteY304" fmla="*/ 1972340 h 2950535"/>
              <a:gd name="connsiteX305" fmla="*/ 2280684 w 4029740"/>
              <a:gd name="connsiteY305" fmla="*/ 2004237 h 2950535"/>
              <a:gd name="connsiteX306" fmla="*/ 2248786 w 4029740"/>
              <a:gd name="connsiteY306" fmla="*/ 2057400 h 2950535"/>
              <a:gd name="connsiteX307" fmla="*/ 2238154 w 4029740"/>
              <a:gd name="connsiteY307" fmla="*/ 2073349 h 2950535"/>
              <a:gd name="connsiteX308" fmla="*/ 2206256 w 4029740"/>
              <a:gd name="connsiteY308" fmla="*/ 2094614 h 2950535"/>
              <a:gd name="connsiteX309" fmla="*/ 2169042 w 4029740"/>
              <a:gd name="connsiteY309" fmla="*/ 2115879 h 2950535"/>
              <a:gd name="connsiteX310" fmla="*/ 2153093 w 4029740"/>
              <a:gd name="connsiteY310" fmla="*/ 2131828 h 2950535"/>
              <a:gd name="connsiteX311" fmla="*/ 2131828 w 4029740"/>
              <a:gd name="connsiteY311" fmla="*/ 2163726 h 2950535"/>
              <a:gd name="connsiteX312" fmla="*/ 2137145 w 4029740"/>
              <a:gd name="connsiteY312" fmla="*/ 2248786 h 2950535"/>
              <a:gd name="connsiteX313" fmla="*/ 2147777 w 4029740"/>
              <a:gd name="connsiteY313" fmla="*/ 2323214 h 2950535"/>
              <a:gd name="connsiteX314" fmla="*/ 2153093 w 4029740"/>
              <a:gd name="connsiteY314" fmla="*/ 2339163 h 2950535"/>
              <a:gd name="connsiteX315" fmla="*/ 2163726 w 4029740"/>
              <a:gd name="connsiteY315" fmla="*/ 2376377 h 2950535"/>
              <a:gd name="connsiteX316" fmla="*/ 2227521 w 4029740"/>
              <a:gd name="connsiteY316" fmla="*/ 2408275 h 2950535"/>
              <a:gd name="connsiteX317" fmla="*/ 2275368 w 4029740"/>
              <a:gd name="connsiteY317" fmla="*/ 2418907 h 2950535"/>
              <a:gd name="connsiteX318" fmla="*/ 2291317 w 4029740"/>
              <a:gd name="connsiteY318" fmla="*/ 2424223 h 2950535"/>
              <a:gd name="connsiteX319" fmla="*/ 2333847 w 4029740"/>
              <a:gd name="connsiteY319" fmla="*/ 2429540 h 2950535"/>
              <a:gd name="connsiteX320" fmla="*/ 2365745 w 4029740"/>
              <a:gd name="connsiteY320" fmla="*/ 2434856 h 2950535"/>
              <a:gd name="connsiteX321" fmla="*/ 2397642 w 4029740"/>
              <a:gd name="connsiteY321" fmla="*/ 2445489 h 2950535"/>
              <a:gd name="connsiteX322" fmla="*/ 2424224 w 4029740"/>
              <a:gd name="connsiteY322" fmla="*/ 2450805 h 2950535"/>
              <a:gd name="connsiteX323" fmla="*/ 2456121 w 4029740"/>
              <a:gd name="connsiteY323" fmla="*/ 2461437 h 2950535"/>
              <a:gd name="connsiteX324" fmla="*/ 2472070 w 4029740"/>
              <a:gd name="connsiteY324" fmla="*/ 2493335 h 2950535"/>
              <a:gd name="connsiteX325" fmla="*/ 2482703 w 4029740"/>
              <a:gd name="connsiteY325" fmla="*/ 2509284 h 2950535"/>
              <a:gd name="connsiteX326" fmla="*/ 2498652 w 4029740"/>
              <a:gd name="connsiteY326" fmla="*/ 2562447 h 2950535"/>
              <a:gd name="connsiteX327" fmla="*/ 2503968 w 4029740"/>
              <a:gd name="connsiteY327" fmla="*/ 2578396 h 2950535"/>
              <a:gd name="connsiteX328" fmla="*/ 2509284 w 4029740"/>
              <a:gd name="connsiteY328" fmla="*/ 2615609 h 2950535"/>
              <a:gd name="connsiteX329" fmla="*/ 2535865 w 4029740"/>
              <a:gd name="connsiteY329" fmla="*/ 2647507 h 2950535"/>
              <a:gd name="connsiteX330" fmla="*/ 2530549 w 4029740"/>
              <a:gd name="connsiteY330" fmla="*/ 2690037 h 2950535"/>
              <a:gd name="connsiteX331" fmla="*/ 2519917 w 4029740"/>
              <a:gd name="connsiteY331" fmla="*/ 2721935 h 2950535"/>
              <a:gd name="connsiteX332" fmla="*/ 2514600 w 4029740"/>
              <a:gd name="connsiteY332" fmla="*/ 2737884 h 2950535"/>
              <a:gd name="connsiteX333" fmla="*/ 2503968 w 4029740"/>
              <a:gd name="connsiteY333" fmla="*/ 2759149 h 2950535"/>
              <a:gd name="connsiteX334" fmla="*/ 2493335 w 4029740"/>
              <a:gd name="connsiteY334" fmla="*/ 2791047 h 2950535"/>
              <a:gd name="connsiteX335" fmla="*/ 2488019 w 4029740"/>
              <a:gd name="connsiteY335" fmla="*/ 2806996 h 2950535"/>
              <a:gd name="connsiteX336" fmla="*/ 2477386 w 4029740"/>
              <a:gd name="connsiteY336" fmla="*/ 2822944 h 2950535"/>
              <a:gd name="connsiteX337" fmla="*/ 2472070 w 4029740"/>
              <a:gd name="connsiteY337" fmla="*/ 2838893 h 2950535"/>
              <a:gd name="connsiteX338" fmla="*/ 2461438 w 4029740"/>
              <a:gd name="connsiteY338" fmla="*/ 2854842 h 2950535"/>
              <a:gd name="connsiteX339" fmla="*/ 2456121 w 4029740"/>
              <a:gd name="connsiteY339" fmla="*/ 2876107 h 2950535"/>
              <a:gd name="connsiteX340" fmla="*/ 2445489 w 4029740"/>
              <a:gd name="connsiteY340" fmla="*/ 2908005 h 2950535"/>
              <a:gd name="connsiteX341" fmla="*/ 2440172 w 4029740"/>
              <a:gd name="connsiteY341" fmla="*/ 2923954 h 2950535"/>
              <a:gd name="connsiteX342" fmla="*/ 2424224 w 4029740"/>
              <a:gd name="connsiteY342" fmla="*/ 2929270 h 2950535"/>
              <a:gd name="connsiteX343" fmla="*/ 2392326 w 4029740"/>
              <a:gd name="connsiteY343" fmla="*/ 2923954 h 2950535"/>
              <a:gd name="connsiteX344" fmla="*/ 2344479 w 4029740"/>
              <a:gd name="connsiteY344" fmla="*/ 2918637 h 2950535"/>
              <a:gd name="connsiteX345" fmla="*/ 2270052 w 4029740"/>
              <a:gd name="connsiteY345" fmla="*/ 2908005 h 2950535"/>
              <a:gd name="connsiteX346" fmla="*/ 1972340 w 4029740"/>
              <a:gd name="connsiteY346" fmla="*/ 2902689 h 2950535"/>
              <a:gd name="connsiteX347" fmla="*/ 1765005 w 4029740"/>
              <a:gd name="connsiteY347" fmla="*/ 2908005 h 2950535"/>
              <a:gd name="connsiteX348" fmla="*/ 1722475 w 4029740"/>
              <a:gd name="connsiteY348" fmla="*/ 2913321 h 2950535"/>
              <a:gd name="connsiteX349" fmla="*/ 1648047 w 4029740"/>
              <a:gd name="connsiteY349" fmla="*/ 2923954 h 2950535"/>
              <a:gd name="connsiteX350" fmla="*/ 1626782 w 4029740"/>
              <a:gd name="connsiteY350" fmla="*/ 2929270 h 2950535"/>
              <a:gd name="connsiteX351" fmla="*/ 1568303 w 4029740"/>
              <a:gd name="connsiteY351" fmla="*/ 2934586 h 2950535"/>
              <a:gd name="connsiteX352" fmla="*/ 1488559 w 4029740"/>
              <a:gd name="connsiteY352" fmla="*/ 2945219 h 2950535"/>
              <a:gd name="connsiteX353" fmla="*/ 1467293 w 4029740"/>
              <a:gd name="connsiteY353" fmla="*/ 2950535 h 2950535"/>
              <a:gd name="connsiteX354" fmla="*/ 1100470 w 4029740"/>
              <a:gd name="connsiteY354" fmla="*/ 2945219 h 2950535"/>
              <a:gd name="connsiteX355" fmla="*/ 1036675 w 4029740"/>
              <a:gd name="connsiteY355" fmla="*/ 2934586 h 2950535"/>
              <a:gd name="connsiteX356" fmla="*/ 994145 w 4029740"/>
              <a:gd name="connsiteY356" fmla="*/ 2929270 h 2950535"/>
              <a:gd name="connsiteX357" fmla="*/ 967563 w 4029740"/>
              <a:gd name="connsiteY357" fmla="*/ 2923954 h 2950535"/>
              <a:gd name="connsiteX358" fmla="*/ 930349 w 4029740"/>
              <a:gd name="connsiteY358" fmla="*/ 2913321 h 2950535"/>
              <a:gd name="connsiteX359" fmla="*/ 882503 w 4029740"/>
              <a:gd name="connsiteY359" fmla="*/ 2908005 h 2950535"/>
              <a:gd name="connsiteX360" fmla="*/ 813391 w 4029740"/>
              <a:gd name="connsiteY360" fmla="*/ 2897372 h 2950535"/>
              <a:gd name="connsiteX361" fmla="*/ 792126 w 4029740"/>
              <a:gd name="connsiteY361" fmla="*/ 2892056 h 2950535"/>
              <a:gd name="connsiteX362" fmla="*/ 733647 w 4029740"/>
              <a:gd name="connsiteY362" fmla="*/ 2886740 h 2950535"/>
              <a:gd name="connsiteX363" fmla="*/ 388089 w 4029740"/>
              <a:gd name="connsiteY363" fmla="*/ 2886740 h 2950535"/>
              <a:gd name="connsiteX364" fmla="*/ 366824 w 4029740"/>
              <a:gd name="connsiteY364" fmla="*/ 2892056 h 2950535"/>
              <a:gd name="connsiteX365" fmla="*/ 318977 w 4029740"/>
              <a:gd name="connsiteY365" fmla="*/ 2897372 h 2950535"/>
              <a:gd name="connsiteX366" fmla="*/ 287079 w 4029740"/>
              <a:gd name="connsiteY366" fmla="*/ 2902689 h 2950535"/>
              <a:gd name="connsiteX367" fmla="*/ 26582 w 4029740"/>
              <a:gd name="connsiteY367" fmla="*/ 2674089 h 2950535"/>
              <a:gd name="connsiteX368" fmla="*/ 37214 w 4029740"/>
              <a:gd name="connsiteY368" fmla="*/ 2647507 h 2950535"/>
              <a:gd name="connsiteX369" fmla="*/ 42531 w 4029740"/>
              <a:gd name="connsiteY369" fmla="*/ 2615609 h 2950535"/>
              <a:gd name="connsiteX370" fmla="*/ 53163 w 4029740"/>
              <a:gd name="connsiteY370" fmla="*/ 2567763 h 2950535"/>
              <a:gd name="connsiteX371" fmla="*/ 63796 w 4029740"/>
              <a:gd name="connsiteY371" fmla="*/ 2493335 h 2950535"/>
              <a:gd name="connsiteX372" fmla="*/ 53163 w 4029740"/>
              <a:gd name="connsiteY372" fmla="*/ 2307265 h 2950535"/>
              <a:gd name="connsiteX373" fmla="*/ 37214 w 4029740"/>
              <a:gd name="connsiteY373" fmla="*/ 2216889 h 2950535"/>
              <a:gd name="connsiteX374" fmla="*/ 31898 w 4029740"/>
              <a:gd name="connsiteY374" fmla="*/ 2200940 h 2950535"/>
              <a:gd name="connsiteX375" fmla="*/ 26582 w 4029740"/>
              <a:gd name="connsiteY375" fmla="*/ 2163726 h 2950535"/>
              <a:gd name="connsiteX376" fmla="*/ 21265 w 4029740"/>
              <a:gd name="connsiteY376" fmla="*/ 2137144 h 2950535"/>
              <a:gd name="connsiteX377" fmla="*/ 15949 w 4029740"/>
              <a:gd name="connsiteY377" fmla="*/ 2089298 h 2950535"/>
              <a:gd name="connsiteX378" fmla="*/ 10633 w 4029740"/>
              <a:gd name="connsiteY378" fmla="*/ 2062716 h 2950535"/>
              <a:gd name="connsiteX379" fmla="*/ 0 w 4029740"/>
              <a:gd name="connsiteY379" fmla="*/ 1993605 h 2950535"/>
              <a:gd name="connsiteX380" fmla="*/ 5317 w 4029740"/>
              <a:gd name="connsiteY380" fmla="*/ 1850065 h 2950535"/>
              <a:gd name="connsiteX381" fmla="*/ 10633 w 4029740"/>
              <a:gd name="connsiteY381" fmla="*/ 1818168 h 2950535"/>
              <a:gd name="connsiteX382" fmla="*/ 15949 w 4029740"/>
              <a:gd name="connsiteY382" fmla="*/ 1765005 h 2950535"/>
              <a:gd name="connsiteX383" fmla="*/ 21265 w 4029740"/>
              <a:gd name="connsiteY383" fmla="*/ 1743740 h 2950535"/>
              <a:gd name="connsiteX384" fmla="*/ 26582 w 4029740"/>
              <a:gd name="connsiteY384" fmla="*/ 1717158 h 2950535"/>
              <a:gd name="connsiteX385" fmla="*/ 31898 w 4029740"/>
              <a:gd name="connsiteY385" fmla="*/ 1621465 h 2950535"/>
              <a:gd name="connsiteX386" fmla="*/ 21265 w 4029740"/>
              <a:gd name="connsiteY386" fmla="*/ 1435396 h 2950535"/>
              <a:gd name="connsiteX387" fmla="*/ 21265 w 4029740"/>
              <a:gd name="connsiteY387" fmla="*/ 1355651 h 29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4029740" h="2950535">
                <a:moveTo>
                  <a:pt x="21265" y="1355651"/>
                </a:moveTo>
                <a:cubicBezTo>
                  <a:pt x="40758" y="1339702"/>
                  <a:pt x="26383" y="1350354"/>
                  <a:pt x="138224" y="1339702"/>
                </a:cubicBezTo>
                <a:cubicBezTo>
                  <a:pt x="145498" y="1339009"/>
                  <a:pt x="152300" y="1335693"/>
                  <a:pt x="159489" y="1334386"/>
                </a:cubicBezTo>
                <a:cubicBezTo>
                  <a:pt x="171817" y="1332145"/>
                  <a:pt x="184343" y="1331130"/>
                  <a:pt x="196703" y="1329070"/>
                </a:cubicBezTo>
                <a:cubicBezTo>
                  <a:pt x="205616" y="1327585"/>
                  <a:pt x="214353" y="1325128"/>
                  <a:pt x="223284" y="1323754"/>
                </a:cubicBezTo>
                <a:cubicBezTo>
                  <a:pt x="237405" y="1321581"/>
                  <a:pt x="251721" y="1320786"/>
                  <a:pt x="265814" y="1318437"/>
                </a:cubicBezTo>
                <a:cubicBezTo>
                  <a:pt x="273021" y="1317236"/>
                  <a:pt x="279914" y="1314554"/>
                  <a:pt x="287079" y="1313121"/>
                </a:cubicBezTo>
                <a:cubicBezTo>
                  <a:pt x="297649" y="1311007"/>
                  <a:pt x="308454" y="1310143"/>
                  <a:pt x="318977" y="1307805"/>
                </a:cubicBezTo>
                <a:cubicBezTo>
                  <a:pt x="324447" y="1306589"/>
                  <a:pt x="329538" y="1304029"/>
                  <a:pt x="334926" y="1302489"/>
                </a:cubicBezTo>
                <a:cubicBezTo>
                  <a:pt x="373140" y="1291570"/>
                  <a:pt x="338907" y="1302822"/>
                  <a:pt x="382772" y="1291856"/>
                </a:cubicBezTo>
                <a:cubicBezTo>
                  <a:pt x="388209" y="1290497"/>
                  <a:pt x="393333" y="1288080"/>
                  <a:pt x="398721" y="1286540"/>
                </a:cubicBezTo>
                <a:cubicBezTo>
                  <a:pt x="406664" y="1284270"/>
                  <a:pt x="427441" y="1280154"/>
                  <a:pt x="435935" y="1275907"/>
                </a:cubicBezTo>
                <a:cubicBezTo>
                  <a:pt x="441650" y="1273050"/>
                  <a:pt x="446169" y="1268132"/>
                  <a:pt x="451884" y="1265275"/>
                </a:cubicBezTo>
                <a:cubicBezTo>
                  <a:pt x="456896" y="1262769"/>
                  <a:pt x="462821" y="1262464"/>
                  <a:pt x="467833" y="1259958"/>
                </a:cubicBezTo>
                <a:cubicBezTo>
                  <a:pt x="473548" y="1257101"/>
                  <a:pt x="478067" y="1252183"/>
                  <a:pt x="483782" y="1249326"/>
                </a:cubicBezTo>
                <a:cubicBezTo>
                  <a:pt x="488794" y="1246820"/>
                  <a:pt x="494832" y="1246731"/>
                  <a:pt x="499731" y="1244009"/>
                </a:cubicBezTo>
                <a:cubicBezTo>
                  <a:pt x="510901" y="1237803"/>
                  <a:pt x="520996" y="1229832"/>
                  <a:pt x="531628" y="1222744"/>
                </a:cubicBezTo>
                <a:cubicBezTo>
                  <a:pt x="536944" y="1219200"/>
                  <a:pt x="541516" y="1214132"/>
                  <a:pt x="547577" y="1212112"/>
                </a:cubicBezTo>
                <a:lnTo>
                  <a:pt x="563526" y="1206796"/>
                </a:lnTo>
                <a:cubicBezTo>
                  <a:pt x="576746" y="1197983"/>
                  <a:pt x="585324" y="1191311"/>
                  <a:pt x="600740" y="1185530"/>
                </a:cubicBezTo>
                <a:cubicBezTo>
                  <a:pt x="607581" y="1182964"/>
                  <a:pt x="615007" y="1182313"/>
                  <a:pt x="622005" y="1180214"/>
                </a:cubicBezTo>
                <a:cubicBezTo>
                  <a:pt x="632740" y="1176994"/>
                  <a:pt x="643270" y="1173126"/>
                  <a:pt x="653903" y="1169582"/>
                </a:cubicBezTo>
                <a:lnTo>
                  <a:pt x="685800" y="1158949"/>
                </a:lnTo>
                <a:cubicBezTo>
                  <a:pt x="694661" y="1157177"/>
                  <a:pt x="703616" y="1155825"/>
                  <a:pt x="712382" y="1153633"/>
                </a:cubicBezTo>
                <a:cubicBezTo>
                  <a:pt x="717819" y="1152274"/>
                  <a:pt x="722943" y="1149856"/>
                  <a:pt x="728331" y="1148316"/>
                </a:cubicBezTo>
                <a:cubicBezTo>
                  <a:pt x="740675" y="1144789"/>
                  <a:pt x="764304" y="1139511"/>
                  <a:pt x="776177" y="1137684"/>
                </a:cubicBezTo>
                <a:cubicBezTo>
                  <a:pt x="790298" y="1135512"/>
                  <a:pt x="804518" y="1134037"/>
                  <a:pt x="818707" y="1132368"/>
                </a:cubicBezTo>
                <a:cubicBezTo>
                  <a:pt x="834644" y="1130493"/>
                  <a:pt x="850703" y="1129554"/>
                  <a:pt x="866554" y="1127051"/>
                </a:cubicBezTo>
                <a:cubicBezTo>
                  <a:pt x="960091" y="1112282"/>
                  <a:pt x="891758" y="1123077"/>
                  <a:pt x="935665" y="1111102"/>
                </a:cubicBezTo>
                <a:cubicBezTo>
                  <a:pt x="950669" y="1107010"/>
                  <a:pt x="993784" y="1097991"/>
                  <a:pt x="1010093" y="1089837"/>
                </a:cubicBezTo>
                <a:cubicBezTo>
                  <a:pt x="1036371" y="1076699"/>
                  <a:pt x="1023840" y="1081711"/>
                  <a:pt x="1047307" y="1073889"/>
                </a:cubicBezTo>
                <a:cubicBezTo>
                  <a:pt x="1093015" y="1043416"/>
                  <a:pt x="1035184" y="1079951"/>
                  <a:pt x="1079205" y="1057940"/>
                </a:cubicBezTo>
                <a:cubicBezTo>
                  <a:pt x="1084920" y="1055083"/>
                  <a:pt x="1089606" y="1050477"/>
                  <a:pt x="1095154" y="1047307"/>
                </a:cubicBezTo>
                <a:cubicBezTo>
                  <a:pt x="1102035" y="1043375"/>
                  <a:pt x="1109538" y="1040607"/>
                  <a:pt x="1116419" y="1036675"/>
                </a:cubicBezTo>
                <a:cubicBezTo>
                  <a:pt x="1145277" y="1020185"/>
                  <a:pt x="1119074" y="1030473"/>
                  <a:pt x="1148317" y="1020726"/>
                </a:cubicBezTo>
                <a:cubicBezTo>
                  <a:pt x="1153633" y="1017182"/>
                  <a:pt x="1158426" y="1012688"/>
                  <a:pt x="1164265" y="1010093"/>
                </a:cubicBezTo>
                <a:cubicBezTo>
                  <a:pt x="1174507" y="1005541"/>
                  <a:pt x="1196163" y="999461"/>
                  <a:pt x="1196163" y="999461"/>
                </a:cubicBezTo>
                <a:cubicBezTo>
                  <a:pt x="1201479" y="995917"/>
                  <a:pt x="1206397" y="991685"/>
                  <a:pt x="1212112" y="988828"/>
                </a:cubicBezTo>
                <a:cubicBezTo>
                  <a:pt x="1256119" y="966825"/>
                  <a:pt x="1194002" y="1006074"/>
                  <a:pt x="1249326" y="972879"/>
                </a:cubicBezTo>
                <a:cubicBezTo>
                  <a:pt x="1295025" y="945460"/>
                  <a:pt x="1265094" y="956991"/>
                  <a:pt x="1297172" y="946298"/>
                </a:cubicBezTo>
                <a:cubicBezTo>
                  <a:pt x="1302488" y="940982"/>
                  <a:pt x="1306865" y="934519"/>
                  <a:pt x="1313121" y="930349"/>
                </a:cubicBezTo>
                <a:cubicBezTo>
                  <a:pt x="1317784" y="927241"/>
                  <a:pt x="1324694" y="928534"/>
                  <a:pt x="1329070" y="925033"/>
                </a:cubicBezTo>
                <a:cubicBezTo>
                  <a:pt x="1357867" y="901996"/>
                  <a:pt x="1319767" y="914400"/>
                  <a:pt x="1355652" y="898451"/>
                </a:cubicBezTo>
                <a:cubicBezTo>
                  <a:pt x="1365893" y="893899"/>
                  <a:pt x="1376917" y="891363"/>
                  <a:pt x="1387549" y="887819"/>
                </a:cubicBezTo>
                <a:lnTo>
                  <a:pt x="1403498" y="882502"/>
                </a:lnTo>
                <a:lnTo>
                  <a:pt x="1419447" y="877186"/>
                </a:lnTo>
                <a:cubicBezTo>
                  <a:pt x="1433624" y="878958"/>
                  <a:pt x="1447920" y="879946"/>
                  <a:pt x="1461977" y="882502"/>
                </a:cubicBezTo>
                <a:cubicBezTo>
                  <a:pt x="1467491" y="883505"/>
                  <a:pt x="1474669" y="883259"/>
                  <a:pt x="1477926" y="887819"/>
                </a:cubicBezTo>
                <a:cubicBezTo>
                  <a:pt x="1484440" y="896939"/>
                  <a:pt x="1488559" y="919716"/>
                  <a:pt x="1488559" y="919716"/>
                </a:cubicBezTo>
                <a:cubicBezTo>
                  <a:pt x="1486787" y="932121"/>
                  <a:pt x="1487896" y="945296"/>
                  <a:pt x="1483242" y="956930"/>
                </a:cubicBezTo>
                <a:cubicBezTo>
                  <a:pt x="1480450" y="963911"/>
                  <a:pt x="1471909" y="966944"/>
                  <a:pt x="1467293" y="972879"/>
                </a:cubicBezTo>
                <a:cubicBezTo>
                  <a:pt x="1459448" y="982966"/>
                  <a:pt x="1453116" y="994144"/>
                  <a:pt x="1446028" y="1004777"/>
                </a:cubicBezTo>
                <a:lnTo>
                  <a:pt x="1424763" y="1036675"/>
                </a:lnTo>
                <a:cubicBezTo>
                  <a:pt x="1424761" y="1036677"/>
                  <a:pt x="1403499" y="1068571"/>
                  <a:pt x="1403498" y="1068572"/>
                </a:cubicBezTo>
                <a:cubicBezTo>
                  <a:pt x="1392865" y="1079205"/>
                  <a:pt x="1384111" y="1092129"/>
                  <a:pt x="1371600" y="1100470"/>
                </a:cubicBezTo>
                <a:lnTo>
                  <a:pt x="1339703" y="1121735"/>
                </a:lnTo>
                <a:cubicBezTo>
                  <a:pt x="1336159" y="1127051"/>
                  <a:pt x="1333588" y="1133166"/>
                  <a:pt x="1329070" y="1137684"/>
                </a:cubicBezTo>
                <a:cubicBezTo>
                  <a:pt x="1316516" y="1150237"/>
                  <a:pt x="1306445" y="1148528"/>
                  <a:pt x="1291856" y="1158949"/>
                </a:cubicBezTo>
                <a:cubicBezTo>
                  <a:pt x="1285738" y="1163319"/>
                  <a:pt x="1281842" y="1170282"/>
                  <a:pt x="1275907" y="1174898"/>
                </a:cubicBezTo>
                <a:cubicBezTo>
                  <a:pt x="1265820" y="1182743"/>
                  <a:pt x="1254642" y="1189075"/>
                  <a:pt x="1244010" y="1196163"/>
                </a:cubicBezTo>
                <a:lnTo>
                  <a:pt x="1228061" y="1206796"/>
                </a:lnTo>
                <a:lnTo>
                  <a:pt x="1212112" y="1217428"/>
                </a:lnTo>
                <a:cubicBezTo>
                  <a:pt x="1206796" y="1220972"/>
                  <a:pt x="1202225" y="1226041"/>
                  <a:pt x="1196163" y="1228061"/>
                </a:cubicBezTo>
                <a:cubicBezTo>
                  <a:pt x="1156085" y="1241420"/>
                  <a:pt x="1205477" y="1223402"/>
                  <a:pt x="1164265" y="1244009"/>
                </a:cubicBezTo>
                <a:cubicBezTo>
                  <a:pt x="1159253" y="1246515"/>
                  <a:pt x="1153329" y="1246820"/>
                  <a:pt x="1148317" y="1249326"/>
                </a:cubicBezTo>
                <a:cubicBezTo>
                  <a:pt x="1142602" y="1252183"/>
                  <a:pt x="1138083" y="1257101"/>
                  <a:pt x="1132368" y="1259958"/>
                </a:cubicBezTo>
                <a:cubicBezTo>
                  <a:pt x="1127356" y="1262464"/>
                  <a:pt x="1121318" y="1262553"/>
                  <a:pt x="1116419" y="1265275"/>
                </a:cubicBezTo>
                <a:cubicBezTo>
                  <a:pt x="1061583" y="1295740"/>
                  <a:pt x="1104658" y="1279828"/>
                  <a:pt x="1068572" y="1291856"/>
                </a:cubicBezTo>
                <a:cubicBezTo>
                  <a:pt x="1063256" y="1295400"/>
                  <a:pt x="1058463" y="1299894"/>
                  <a:pt x="1052624" y="1302489"/>
                </a:cubicBezTo>
                <a:cubicBezTo>
                  <a:pt x="1042382" y="1307041"/>
                  <a:pt x="1020726" y="1313121"/>
                  <a:pt x="1020726" y="1313121"/>
                </a:cubicBezTo>
                <a:cubicBezTo>
                  <a:pt x="975027" y="1343588"/>
                  <a:pt x="1032841" y="1307065"/>
                  <a:pt x="988828" y="1329070"/>
                </a:cubicBezTo>
                <a:cubicBezTo>
                  <a:pt x="983113" y="1331927"/>
                  <a:pt x="978594" y="1336845"/>
                  <a:pt x="972879" y="1339702"/>
                </a:cubicBezTo>
                <a:cubicBezTo>
                  <a:pt x="928859" y="1361713"/>
                  <a:pt x="986690" y="1325181"/>
                  <a:pt x="940982" y="1355651"/>
                </a:cubicBezTo>
                <a:cubicBezTo>
                  <a:pt x="942754" y="1360967"/>
                  <a:pt x="942335" y="1367637"/>
                  <a:pt x="946298" y="1371600"/>
                </a:cubicBezTo>
                <a:cubicBezTo>
                  <a:pt x="950261" y="1375563"/>
                  <a:pt x="957348" y="1374194"/>
                  <a:pt x="962247" y="1376916"/>
                </a:cubicBezTo>
                <a:cubicBezTo>
                  <a:pt x="973418" y="1383122"/>
                  <a:pt x="985109" y="1389146"/>
                  <a:pt x="994145" y="1398182"/>
                </a:cubicBezTo>
                <a:cubicBezTo>
                  <a:pt x="1005901" y="1409938"/>
                  <a:pt x="1011240" y="1417362"/>
                  <a:pt x="1026042" y="1424763"/>
                </a:cubicBezTo>
                <a:cubicBezTo>
                  <a:pt x="1031054" y="1427269"/>
                  <a:pt x="1036675" y="1428307"/>
                  <a:pt x="1041991" y="1430079"/>
                </a:cubicBezTo>
                <a:cubicBezTo>
                  <a:pt x="1084347" y="1425844"/>
                  <a:pt x="1085293" y="1428341"/>
                  <a:pt x="1116419" y="1419447"/>
                </a:cubicBezTo>
                <a:cubicBezTo>
                  <a:pt x="1121807" y="1417907"/>
                  <a:pt x="1127469" y="1416852"/>
                  <a:pt x="1132368" y="1414130"/>
                </a:cubicBezTo>
                <a:cubicBezTo>
                  <a:pt x="1143538" y="1407924"/>
                  <a:pt x="1153633" y="1399953"/>
                  <a:pt x="1164265" y="1392865"/>
                </a:cubicBezTo>
                <a:lnTo>
                  <a:pt x="1196163" y="1371600"/>
                </a:lnTo>
                <a:lnTo>
                  <a:pt x="1212112" y="1360968"/>
                </a:lnTo>
                <a:cubicBezTo>
                  <a:pt x="1213884" y="1355652"/>
                  <a:pt x="1213465" y="1348982"/>
                  <a:pt x="1217428" y="1345019"/>
                </a:cubicBezTo>
                <a:cubicBezTo>
                  <a:pt x="1226464" y="1335983"/>
                  <a:pt x="1236795" y="1326260"/>
                  <a:pt x="1249326" y="1323754"/>
                </a:cubicBezTo>
                <a:cubicBezTo>
                  <a:pt x="1288194" y="1315979"/>
                  <a:pt x="1266962" y="1319715"/>
                  <a:pt x="1313121" y="1313121"/>
                </a:cubicBezTo>
                <a:lnTo>
                  <a:pt x="1360968" y="1297172"/>
                </a:lnTo>
                <a:lnTo>
                  <a:pt x="1376917" y="1291856"/>
                </a:lnTo>
                <a:cubicBezTo>
                  <a:pt x="1382233" y="1288312"/>
                  <a:pt x="1387026" y="1283818"/>
                  <a:pt x="1392865" y="1281223"/>
                </a:cubicBezTo>
                <a:cubicBezTo>
                  <a:pt x="1392870" y="1281221"/>
                  <a:pt x="1432735" y="1267934"/>
                  <a:pt x="1440712" y="1265275"/>
                </a:cubicBezTo>
                <a:cubicBezTo>
                  <a:pt x="1446028" y="1263503"/>
                  <a:pt x="1451649" y="1262464"/>
                  <a:pt x="1456661" y="1259958"/>
                </a:cubicBezTo>
                <a:cubicBezTo>
                  <a:pt x="1486008" y="1245285"/>
                  <a:pt x="1470155" y="1250880"/>
                  <a:pt x="1504507" y="1244009"/>
                </a:cubicBezTo>
                <a:cubicBezTo>
                  <a:pt x="1529316" y="1245781"/>
                  <a:pt x="1555339" y="1241461"/>
                  <a:pt x="1578935" y="1249326"/>
                </a:cubicBezTo>
                <a:cubicBezTo>
                  <a:pt x="1585867" y="1251637"/>
                  <a:pt x="1584252" y="1263284"/>
                  <a:pt x="1584252" y="1270591"/>
                </a:cubicBezTo>
                <a:cubicBezTo>
                  <a:pt x="1584252" y="1312265"/>
                  <a:pt x="1594150" y="1349214"/>
                  <a:pt x="1562986" y="1376916"/>
                </a:cubicBezTo>
                <a:cubicBezTo>
                  <a:pt x="1562970" y="1376930"/>
                  <a:pt x="1523123" y="1403492"/>
                  <a:pt x="1515140" y="1408814"/>
                </a:cubicBezTo>
                <a:lnTo>
                  <a:pt x="1403498" y="1483242"/>
                </a:lnTo>
                <a:lnTo>
                  <a:pt x="1371600" y="1504507"/>
                </a:lnTo>
                <a:cubicBezTo>
                  <a:pt x="1366284" y="1508051"/>
                  <a:pt x="1360170" y="1510622"/>
                  <a:pt x="1355652" y="1515140"/>
                </a:cubicBezTo>
                <a:cubicBezTo>
                  <a:pt x="1350336" y="1520456"/>
                  <a:pt x="1345821" y="1526719"/>
                  <a:pt x="1339703" y="1531089"/>
                </a:cubicBezTo>
                <a:cubicBezTo>
                  <a:pt x="1310336" y="1552065"/>
                  <a:pt x="1319666" y="1529860"/>
                  <a:pt x="1286540" y="1562986"/>
                </a:cubicBezTo>
                <a:cubicBezTo>
                  <a:pt x="1266628" y="1582898"/>
                  <a:pt x="1277724" y="1576558"/>
                  <a:pt x="1254642" y="1584251"/>
                </a:cubicBezTo>
                <a:cubicBezTo>
                  <a:pt x="1202516" y="1653751"/>
                  <a:pt x="1269388" y="1569505"/>
                  <a:pt x="1222745" y="1616149"/>
                </a:cubicBezTo>
                <a:cubicBezTo>
                  <a:pt x="1218227" y="1620667"/>
                  <a:pt x="1216202" y="1627189"/>
                  <a:pt x="1212112" y="1632098"/>
                </a:cubicBezTo>
                <a:cubicBezTo>
                  <a:pt x="1207299" y="1637874"/>
                  <a:pt x="1201056" y="1642339"/>
                  <a:pt x="1196163" y="1648047"/>
                </a:cubicBezTo>
                <a:cubicBezTo>
                  <a:pt x="1155243" y="1695787"/>
                  <a:pt x="1203840" y="1645686"/>
                  <a:pt x="1164265" y="1685261"/>
                </a:cubicBezTo>
                <a:cubicBezTo>
                  <a:pt x="1162493" y="1690577"/>
                  <a:pt x="1161156" y="1696058"/>
                  <a:pt x="1158949" y="1701209"/>
                </a:cubicBezTo>
                <a:cubicBezTo>
                  <a:pt x="1150853" y="1720101"/>
                  <a:pt x="1148366" y="1722402"/>
                  <a:pt x="1137684" y="1738423"/>
                </a:cubicBezTo>
                <a:cubicBezTo>
                  <a:pt x="1124322" y="1778511"/>
                  <a:pt x="1142347" y="1729098"/>
                  <a:pt x="1121735" y="1770321"/>
                </a:cubicBezTo>
                <a:cubicBezTo>
                  <a:pt x="1119229" y="1775333"/>
                  <a:pt x="1118191" y="1780954"/>
                  <a:pt x="1116419" y="1786270"/>
                </a:cubicBezTo>
                <a:cubicBezTo>
                  <a:pt x="1118191" y="1795130"/>
                  <a:pt x="1118562" y="1804391"/>
                  <a:pt x="1121735" y="1812851"/>
                </a:cubicBezTo>
                <a:cubicBezTo>
                  <a:pt x="1123979" y="1818834"/>
                  <a:pt x="1128278" y="1823891"/>
                  <a:pt x="1132368" y="1828800"/>
                </a:cubicBezTo>
                <a:cubicBezTo>
                  <a:pt x="1142953" y="1841502"/>
                  <a:pt x="1166535" y="1861455"/>
                  <a:pt x="1180214" y="1866014"/>
                </a:cubicBezTo>
                <a:lnTo>
                  <a:pt x="1196163" y="1871330"/>
                </a:lnTo>
                <a:cubicBezTo>
                  <a:pt x="1201479" y="1874874"/>
                  <a:pt x="1206239" y="1879446"/>
                  <a:pt x="1212112" y="1881963"/>
                </a:cubicBezTo>
                <a:cubicBezTo>
                  <a:pt x="1218828" y="1884841"/>
                  <a:pt x="1226071" y="1887279"/>
                  <a:pt x="1233377" y="1887279"/>
                </a:cubicBezTo>
                <a:cubicBezTo>
                  <a:pt x="1277715" y="1887279"/>
                  <a:pt x="1321982" y="1883735"/>
                  <a:pt x="1366284" y="1881963"/>
                </a:cubicBezTo>
                <a:cubicBezTo>
                  <a:pt x="1376401" y="1879940"/>
                  <a:pt x="1397912" y="1876781"/>
                  <a:pt x="1408814" y="1871330"/>
                </a:cubicBezTo>
                <a:cubicBezTo>
                  <a:pt x="1414529" y="1868473"/>
                  <a:pt x="1418924" y="1863293"/>
                  <a:pt x="1424763" y="1860698"/>
                </a:cubicBezTo>
                <a:cubicBezTo>
                  <a:pt x="1435005" y="1856146"/>
                  <a:pt x="1446028" y="1853609"/>
                  <a:pt x="1456661" y="1850065"/>
                </a:cubicBezTo>
                <a:lnTo>
                  <a:pt x="1472610" y="1844749"/>
                </a:lnTo>
                <a:cubicBezTo>
                  <a:pt x="1477926" y="1842977"/>
                  <a:pt x="1483122" y="1840792"/>
                  <a:pt x="1488559" y="1839433"/>
                </a:cubicBezTo>
                <a:cubicBezTo>
                  <a:pt x="1495647" y="1837661"/>
                  <a:pt x="1502826" y="1836216"/>
                  <a:pt x="1509824" y="1834116"/>
                </a:cubicBezTo>
                <a:cubicBezTo>
                  <a:pt x="1520559" y="1830895"/>
                  <a:pt x="1530626" y="1825069"/>
                  <a:pt x="1541721" y="1823484"/>
                </a:cubicBezTo>
                <a:lnTo>
                  <a:pt x="1578935" y="1818168"/>
                </a:lnTo>
                <a:cubicBezTo>
                  <a:pt x="1674827" y="1803415"/>
                  <a:pt x="1540140" y="1822950"/>
                  <a:pt x="1648047" y="1807535"/>
                </a:cubicBezTo>
                <a:lnTo>
                  <a:pt x="1695893" y="1791586"/>
                </a:lnTo>
                <a:lnTo>
                  <a:pt x="1711842" y="1786270"/>
                </a:lnTo>
                <a:cubicBezTo>
                  <a:pt x="1717158" y="1782726"/>
                  <a:pt x="1721918" y="1778154"/>
                  <a:pt x="1727791" y="1775637"/>
                </a:cubicBezTo>
                <a:cubicBezTo>
                  <a:pt x="1734507" y="1772759"/>
                  <a:pt x="1742031" y="1772328"/>
                  <a:pt x="1749056" y="1770321"/>
                </a:cubicBezTo>
                <a:cubicBezTo>
                  <a:pt x="1754444" y="1768782"/>
                  <a:pt x="1759617" y="1766544"/>
                  <a:pt x="1765005" y="1765005"/>
                </a:cubicBezTo>
                <a:cubicBezTo>
                  <a:pt x="1821242" y="1748938"/>
                  <a:pt x="1742371" y="1774322"/>
                  <a:pt x="1818168" y="1749056"/>
                </a:cubicBezTo>
                <a:lnTo>
                  <a:pt x="1866014" y="1733107"/>
                </a:lnTo>
                <a:lnTo>
                  <a:pt x="1881963" y="1727791"/>
                </a:lnTo>
                <a:cubicBezTo>
                  <a:pt x="1917358" y="1692396"/>
                  <a:pt x="1879239" y="1725760"/>
                  <a:pt x="1913861" y="1706526"/>
                </a:cubicBezTo>
                <a:cubicBezTo>
                  <a:pt x="1925032" y="1700320"/>
                  <a:pt x="1935126" y="1692350"/>
                  <a:pt x="1945759" y="1685261"/>
                </a:cubicBezTo>
                <a:lnTo>
                  <a:pt x="1977656" y="1663996"/>
                </a:lnTo>
                <a:lnTo>
                  <a:pt x="1993605" y="1653363"/>
                </a:lnTo>
                <a:cubicBezTo>
                  <a:pt x="1998921" y="1649819"/>
                  <a:pt x="2003492" y="1644750"/>
                  <a:pt x="2009554" y="1642730"/>
                </a:cubicBezTo>
                <a:cubicBezTo>
                  <a:pt x="2014870" y="1640958"/>
                  <a:pt x="2020491" y="1639920"/>
                  <a:pt x="2025503" y="1637414"/>
                </a:cubicBezTo>
                <a:cubicBezTo>
                  <a:pt x="2048303" y="1626015"/>
                  <a:pt x="2036233" y="1627296"/>
                  <a:pt x="2057400" y="1610833"/>
                </a:cubicBezTo>
                <a:cubicBezTo>
                  <a:pt x="2067487" y="1602988"/>
                  <a:pt x="2078665" y="1596656"/>
                  <a:pt x="2089298" y="1589568"/>
                </a:cubicBezTo>
                <a:lnTo>
                  <a:pt x="2105247" y="1578935"/>
                </a:lnTo>
                <a:lnTo>
                  <a:pt x="2137145" y="1557670"/>
                </a:lnTo>
                <a:cubicBezTo>
                  <a:pt x="2142461" y="1554126"/>
                  <a:pt x="2148575" y="1551555"/>
                  <a:pt x="2153093" y="1547037"/>
                </a:cubicBezTo>
                <a:cubicBezTo>
                  <a:pt x="2158409" y="1541721"/>
                  <a:pt x="2163107" y="1535705"/>
                  <a:pt x="2169042" y="1531089"/>
                </a:cubicBezTo>
                <a:cubicBezTo>
                  <a:pt x="2179129" y="1523243"/>
                  <a:pt x="2190307" y="1516912"/>
                  <a:pt x="2200940" y="1509823"/>
                </a:cubicBezTo>
                <a:lnTo>
                  <a:pt x="2216889" y="1499191"/>
                </a:lnTo>
                <a:cubicBezTo>
                  <a:pt x="2222205" y="1492103"/>
                  <a:pt x="2226573" y="1484191"/>
                  <a:pt x="2232838" y="1477926"/>
                </a:cubicBezTo>
                <a:cubicBezTo>
                  <a:pt x="2264795" y="1445968"/>
                  <a:pt x="2236035" y="1502367"/>
                  <a:pt x="2280684" y="1435396"/>
                </a:cubicBezTo>
                <a:cubicBezTo>
                  <a:pt x="2284228" y="1430080"/>
                  <a:pt x="2287072" y="1424223"/>
                  <a:pt x="2291317" y="1419447"/>
                </a:cubicBezTo>
                <a:cubicBezTo>
                  <a:pt x="2301307" y="1408208"/>
                  <a:pt x="2323214" y="1387549"/>
                  <a:pt x="2323214" y="1387549"/>
                </a:cubicBezTo>
                <a:cubicBezTo>
                  <a:pt x="2324986" y="1382233"/>
                  <a:pt x="2325809" y="1376499"/>
                  <a:pt x="2328531" y="1371600"/>
                </a:cubicBezTo>
                <a:cubicBezTo>
                  <a:pt x="2334737" y="1360429"/>
                  <a:pt x="2342708" y="1350335"/>
                  <a:pt x="2349796" y="1339702"/>
                </a:cubicBezTo>
                <a:cubicBezTo>
                  <a:pt x="2353340" y="1334386"/>
                  <a:pt x="2355910" y="1328272"/>
                  <a:pt x="2360428" y="1323754"/>
                </a:cubicBezTo>
                <a:lnTo>
                  <a:pt x="2376377" y="1307805"/>
                </a:lnTo>
                <a:cubicBezTo>
                  <a:pt x="2386123" y="1278565"/>
                  <a:pt x="2375837" y="1304762"/>
                  <a:pt x="2392326" y="1275907"/>
                </a:cubicBezTo>
                <a:cubicBezTo>
                  <a:pt x="2396258" y="1269026"/>
                  <a:pt x="2398759" y="1261362"/>
                  <a:pt x="2402959" y="1254642"/>
                </a:cubicBezTo>
                <a:cubicBezTo>
                  <a:pt x="2416833" y="1232443"/>
                  <a:pt x="2431472" y="1220812"/>
                  <a:pt x="2450805" y="1201479"/>
                </a:cubicBezTo>
                <a:cubicBezTo>
                  <a:pt x="2457893" y="1194391"/>
                  <a:pt x="2463729" y="1185774"/>
                  <a:pt x="2472070" y="1180214"/>
                </a:cubicBezTo>
                <a:cubicBezTo>
                  <a:pt x="2477386" y="1176670"/>
                  <a:pt x="2483111" y="1173672"/>
                  <a:pt x="2488019" y="1169582"/>
                </a:cubicBezTo>
                <a:cubicBezTo>
                  <a:pt x="2493795" y="1164769"/>
                  <a:pt x="2497712" y="1157804"/>
                  <a:pt x="2503968" y="1153633"/>
                </a:cubicBezTo>
                <a:cubicBezTo>
                  <a:pt x="2508631" y="1150524"/>
                  <a:pt x="2514905" y="1150822"/>
                  <a:pt x="2519917" y="1148316"/>
                </a:cubicBezTo>
                <a:cubicBezTo>
                  <a:pt x="2525631" y="1145459"/>
                  <a:pt x="2530549" y="1141228"/>
                  <a:pt x="2535865" y="1137684"/>
                </a:cubicBezTo>
                <a:cubicBezTo>
                  <a:pt x="2539409" y="1132368"/>
                  <a:pt x="2541509" y="1125726"/>
                  <a:pt x="2546498" y="1121735"/>
                </a:cubicBezTo>
                <a:cubicBezTo>
                  <a:pt x="2550874" y="1118234"/>
                  <a:pt x="2557435" y="1118925"/>
                  <a:pt x="2562447" y="1116419"/>
                </a:cubicBezTo>
                <a:cubicBezTo>
                  <a:pt x="2603670" y="1095807"/>
                  <a:pt x="2554257" y="1113832"/>
                  <a:pt x="2594345" y="1100470"/>
                </a:cubicBezTo>
                <a:cubicBezTo>
                  <a:pt x="2619329" y="1075484"/>
                  <a:pt x="2604036" y="1088692"/>
                  <a:pt x="2642191" y="1063256"/>
                </a:cubicBezTo>
                <a:lnTo>
                  <a:pt x="2658140" y="1052623"/>
                </a:lnTo>
                <a:cubicBezTo>
                  <a:pt x="2663456" y="1049079"/>
                  <a:pt x="2669571" y="1046509"/>
                  <a:pt x="2674089" y="1041991"/>
                </a:cubicBezTo>
                <a:cubicBezTo>
                  <a:pt x="2694556" y="1021524"/>
                  <a:pt x="2683782" y="1030213"/>
                  <a:pt x="2705986" y="1015409"/>
                </a:cubicBezTo>
                <a:cubicBezTo>
                  <a:pt x="2709530" y="1010093"/>
                  <a:pt x="2712101" y="1003979"/>
                  <a:pt x="2716619" y="999461"/>
                </a:cubicBezTo>
                <a:cubicBezTo>
                  <a:pt x="2721137" y="994943"/>
                  <a:pt x="2727659" y="992918"/>
                  <a:pt x="2732568" y="988828"/>
                </a:cubicBezTo>
                <a:cubicBezTo>
                  <a:pt x="2738344" y="984015"/>
                  <a:pt x="2743201" y="978195"/>
                  <a:pt x="2748517" y="972879"/>
                </a:cubicBezTo>
                <a:cubicBezTo>
                  <a:pt x="2750289" y="967563"/>
                  <a:pt x="2750724" y="961593"/>
                  <a:pt x="2753833" y="956930"/>
                </a:cubicBezTo>
                <a:cubicBezTo>
                  <a:pt x="2758003" y="950675"/>
                  <a:pt x="2764889" y="946690"/>
                  <a:pt x="2769782" y="940982"/>
                </a:cubicBezTo>
                <a:cubicBezTo>
                  <a:pt x="2775549" y="934254"/>
                  <a:pt x="2780650" y="926975"/>
                  <a:pt x="2785731" y="919716"/>
                </a:cubicBezTo>
                <a:cubicBezTo>
                  <a:pt x="2820269" y="870376"/>
                  <a:pt x="2792157" y="902658"/>
                  <a:pt x="2838893" y="855921"/>
                </a:cubicBezTo>
                <a:cubicBezTo>
                  <a:pt x="2863876" y="830938"/>
                  <a:pt x="2848590" y="844139"/>
                  <a:pt x="2886740" y="818707"/>
                </a:cubicBezTo>
                <a:lnTo>
                  <a:pt x="2902689" y="808075"/>
                </a:lnTo>
                <a:cubicBezTo>
                  <a:pt x="2906233" y="802759"/>
                  <a:pt x="2908803" y="796644"/>
                  <a:pt x="2913321" y="792126"/>
                </a:cubicBezTo>
                <a:cubicBezTo>
                  <a:pt x="2923627" y="781819"/>
                  <a:pt x="2932247" y="780501"/>
                  <a:pt x="2945219" y="776177"/>
                </a:cubicBezTo>
                <a:cubicBezTo>
                  <a:pt x="2955852" y="769089"/>
                  <a:pt x="2966894" y="762579"/>
                  <a:pt x="2977117" y="754912"/>
                </a:cubicBezTo>
                <a:cubicBezTo>
                  <a:pt x="2984205" y="749596"/>
                  <a:pt x="2990868" y="743659"/>
                  <a:pt x="2998382" y="738963"/>
                </a:cubicBezTo>
                <a:cubicBezTo>
                  <a:pt x="3005102" y="734763"/>
                  <a:pt x="3012559" y="731874"/>
                  <a:pt x="3019647" y="728330"/>
                </a:cubicBezTo>
                <a:cubicBezTo>
                  <a:pt x="3023191" y="723014"/>
                  <a:pt x="3025471" y="716589"/>
                  <a:pt x="3030279" y="712382"/>
                </a:cubicBezTo>
                <a:cubicBezTo>
                  <a:pt x="3048542" y="696402"/>
                  <a:pt x="3061019" y="693789"/>
                  <a:pt x="3078126" y="680484"/>
                </a:cubicBezTo>
                <a:cubicBezTo>
                  <a:pt x="3094075" y="668079"/>
                  <a:pt x="3109161" y="654478"/>
                  <a:pt x="3125972" y="643270"/>
                </a:cubicBezTo>
                <a:cubicBezTo>
                  <a:pt x="3131288" y="639726"/>
                  <a:pt x="3137012" y="636727"/>
                  <a:pt x="3141921" y="632637"/>
                </a:cubicBezTo>
                <a:cubicBezTo>
                  <a:pt x="3168469" y="610514"/>
                  <a:pt x="3145791" y="620716"/>
                  <a:pt x="3173819" y="611372"/>
                </a:cubicBezTo>
                <a:cubicBezTo>
                  <a:pt x="3199799" y="585392"/>
                  <a:pt x="3178377" y="603451"/>
                  <a:pt x="3211033" y="584791"/>
                </a:cubicBezTo>
                <a:cubicBezTo>
                  <a:pt x="3216581" y="581621"/>
                  <a:pt x="3221267" y="577015"/>
                  <a:pt x="3226982" y="574158"/>
                </a:cubicBezTo>
                <a:cubicBezTo>
                  <a:pt x="3231994" y="571652"/>
                  <a:pt x="3237919" y="571348"/>
                  <a:pt x="3242931" y="568842"/>
                </a:cubicBezTo>
                <a:cubicBezTo>
                  <a:pt x="3252173" y="564221"/>
                  <a:pt x="3260795" y="558440"/>
                  <a:pt x="3269512" y="552893"/>
                </a:cubicBezTo>
                <a:cubicBezTo>
                  <a:pt x="3280293" y="546032"/>
                  <a:pt x="3289287" y="535669"/>
                  <a:pt x="3301410" y="531628"/>
                </a:cubicBezTo>
                <a:cubicBezTo>
                  <a:pt x="3319305" y="525663"/>
                  <a:pt x="3320228" y="526191"/>
                  <a:pt x="3338624" y="515679"/>
                </a:cubicBezTo>
                <a:cubicBezTo>
                  <a:pt x="3399511" y="480886"/>
                  <a:pt x="3304533" y="533089"/>
                  <a:pt x="3370521" y="489098"/>
                </a:cubicBezTo>
                <a:cubicBezTo>
                  <a:pt x="3375184" y="485990"/>
                  <a:pt x="3381154" y="485554"/>
                  <a:pt x="3386470" y="483782"/>
                </a:cubicBezTo>
                <a:cubicBezTo>
                  <a:pt x="3393558" y="478466"/>
                  <a:pt x="3401008" y="473599"/>
                  <a:pt x="3407735" y="467833"/>
                </a:cubicBezTo>
                <a:cubicBezTo>
                  <a:pt x="3413443" y="462940"/>
                  <a:pt x="3417908" y="456697"/>
                  <a:pt x="3423684" y="451884"/>
                </a:cubicBezTo>
                <a:cubicBezTo>
                  <a:pt x="3428593" y="447794"/>
                  <a:pt x="3434724" y="445341"/>
                  <a:pt x="3439633" y="441251"/>
                </a:cubicBezTo>
                <a:cubicBezTo>
                  <a:pt x="3466181" y="419127"/>
                  <a:pt x="3443503" y="429328"/>
                  <a:pt x="3471531" y="419986"/>
                </a:cubicBezTo>
                <a:cubicBezTo>
                  <a:pt x="3486194" y="405322"/>
                  <a:pt x="3486155" y="403275"/>
                  <a:pt x="3503428" y="393405"/>
                </a:cubicBezTo>
                <a:cubicBezTo>
                  <a:pt x="3510309" y="389473"/>
                  <a:pt x="3518353" y="387527"/>
                  <a:pt x="3524693" y="382772"/>
                </a:cubicBezTo>
                <a:cubicBezTo>
                  <a:pt x="3532713" y="376757"/>
                  <a:pt x="3538348" y="368031"/>
                  <a:pt x="3545959" y="361507"/>
                </a:cubicBezTo>
                <a:cubicBezTo>
                  <a:pt x="3550810" y="357349"/>
                  <a:pt x="3557132" y="355120"/>
                  <a:pt x="3561907" y="350875"/>
                </a:cubicBezTo>
                <a:cubicBezTo>
                  <a:pt x="3573146" y="340885"/>
                  <a:pt x="3581294" y="327318"/>
                  <a:pt x="3593805" y="318977"/>
                </a:cubicBezTo>
                <a:cubicBezTo>
                  <a:pt x="3604895" y="311584"/>
                  <a:pt x="3621604" y="300870"/>
                  <a:pt x="3631019" y="292396"/>
                </a:cubicBezTo>
                <a:cubicBezTo>
                  <a:pt x="3631047" y="292371"/>
                  <a:pt x="3670877" y="252537"/>
                  <a:pt x="3678865" y="244549"/>
                </a:cubicBezTo>
                <a:cubicBezTo>
                  <a:pt x="3684181" y="239233"/>
                  <a:pt x="3688558" y="232770"/>
                  <a:pt x="3694814" y="228600"/>
                </a:cubicBezTo>
                <a:cubicBezTo>
                  <a:pt x="3734406" y="202207"/>
                  <a:pt x="3685786" y="236125"/>
                  <a:pt x="3726712" y="202019"/>
                </a:cubicBezTo>
                <a:cubicBezTo>
                  <a:pt x="3731621" y="197929"/>
                  <a:pt x="3737752" y="195476"/>
                  <a:pt x="3742661" y="191386"/>
                </a:cubicBezTo>
                <a:cubicBezTo>
                  <a:pt x="3768911" y="169511"/>
                  <a:pt x="3750204" y="174323"/>
                  <a:pt x="3790507" y="154172"/>
                </a:cubicBezTo>
                <a:cubicBezTo>
                  <a:pt x="3797595" y="150628"/>
                  <a:pt x="3804976" y="147617"/>
                  <a:pt x="3811772" y="143540"/>
                </a:cubicBezTo>
                <a:cubicBezTo>
                  <a:pt x="3822730" y="136965"/>
                  <a:pt x="3833037" y="129363"/>
                  <a:pt x="3843670" y="122275"/>
                </a:cubicBezTo>
                <a:lnTo>
                  <a:pt x="3859619" y="111642"/>
                </a:lnTo>
                <a:cubicBezTo>
                  <a:pt x="3887975" y="69110"/>
                  <a:pt x="3850758" y="120503"/>
                  <a:pt x="3886200" y="85061"/>
                </a:cubicBezTo>
                <a:cubicBezTo>
                  <a:pt x="3898760" y="72501"/>
                  <a:pt x="3897038" y="62446"/>
                  <a:pt x="3907465" y="47847"/>
                </a:cubicBezTo>
                <a:cubicBezTo>
                  <a:pt x="3911835" y="41729"/>
                  <a:pt x="3918601" y="37674"/>
                  <a:pt x="3923414" y="31898"/>
                </a:cubicBezTo>
                <a:cubicBezTo>
                  <a:pt x="3960422" y="-12511"/>
                  <a:pt x="3903401" y="46595"/>
                  <a:pt x="3949996" y="0"/>
                </a:cubicBezTo>
                <a:cubicBezTo>
                  <a:pt x="3964026" y="3507"/>
                  <a:pt x="3976930" y="4200"/>
                  <a:pt x="3987210" y="15949"/>
                </a:cubicBezTo>
                <a:cubicBezTo>
                  <a:pt x="3997794" y="28045"/>
                  <a:pt x="4012110" y="52787"/>
                  <a:pt x="4019107" y="69112"/>
                </a:cubicBezTo>
                <a:cubicBezTo>
                  <a:pt x="4021315" y="74263"/>
                  <a:pt x="4023065" y="79624"/>
                  <a:pt x="4024424" y="85061"/>
                </a:cubicBezTo>
                <a:cubicBezTo>
                  <a:pt x="4026616" y="93827"/>
                  <a:pt x="4027968" y="102782"/>
                  <a:pt x="4029740" y="111642"/>
                </a:cubicBezTo>
                <a:cubicBezTo>
                  <a:pt x="4027968" y="132907"/>
                  <a:pt x="4026917" y="154244"/>
                  <a:pt x="4024424" y="175437"/>
                </a:cubicBezTo>
                <a:cubicBezTo>
                  <a:pt x="4021182" y="202994"/>
                  <a:pt x="4019996" y="196249"/>
                  <a:pt x="4013791" y="217968"/>
                </a:cubicBezTo>
                <a:cubicBezTo>
                  <a:pt x="3997725" y="274203"/>
                  <a:pt x="4023106" y="195338"/>
                  <a:pt x="3997842" y="271130"/>
                </a:cubicBezTo>
                <a:lnTo>
                  <a:pt x="3987210" y="303028"/>
                </a:lnTo>
                <a:cubicBezTo>
                  <a:pt x="3985438" y="308344"/>
                  <a:pt x="3985855" y="315014"/>
                  <a:pt x="3981893" y="318977"/>
                </a:cubicBezTo>
                <a:cubicBezTo>
                  <a:pt x="3976577" y="324293"/>
                  <a:pt x="3970315" y="328808"/>
                  <a:pt x="3965945" y="334926"/>
                </a:cubicBezTo>
                <a:cubicBezTo>
                  <a:pt x="3961339" y="341375"/>
                  <a:pt x="3959389" y="349395"/>
                  <a:pt x="3955312" y="356191"/>
                </a:cubicBezTo>
                <a:cubicBezTo>
                  <a:pt x="3948737" y="367149"/>
                  <a:pt x="3941136" y="377456"/>
                  <a:pt x="3934047" y="388089"/>
                </a:cubicBezTo>
                <a:lnTo>
                  <a:pt x="3912782" y="419986"/>
                </a:lnTo>
                <a:cubicBezTo>
                  <a:pt x="3911010" y="425302"/>
                  <a:pt x="3910966" y="431559"/>
                  <a:pt x="3907465" y="435935"/>
                </a:cubicBezTo>
                <a:cubicBezTo>
                  <a:pt x="3903474" y="440924"/>
                  <a:pt x="3896833" y="443024"/>
                  <a:pt x="3891517" y="446568"/>
                </a:cubicBezTo>
                <a:cubicBezTo>
                  <a:pt x="3881062" y="462249"/>
                  <a:pt x="3880284" y="465674"/>
                  <a:pt x="3864935" y="478465"/>
                </a:cubicBezTo>
                <a:cubicBezTo>
                  <a:pt x="3860026" y="482555"/>
                  <a:pt x="3854302" y="485554"/>
                  <a:pt x="3848986" y="489098"/>
                </a:cubicBezTo>
                <a:cubicBezTo>
                  <a:pt x="3831266" y="515679"/>
                  <a:pt x="3843670" y="501504"/>
                  <a:pt x="3806456" y="526312"/>
                </a:cubicBezTo>
                <a:lnTo>
                  <a:pt x="3774559" y="547577"/>
                </a:lnTo>
                <a:cubicBezTo>
                  <a:pt x="3769243" y="551121"/>
                  <a:pt x="3764671" y="556188"/>
                  <a:pt x="3758610" y="558209"/>
                </a:cubicBezTo>
                <a:lnTo>
                  <a:pt x="3742661" y="563526"/>
                </a:lnTo>
                <a:cubicBezTo>
                  <a:pt x="3735573" y="568842"/>
                  <a:pt x="3728606" y="574325"/>
                  <a:pt x="3721396" y="579475"/>
                </a:cubicBezTo>
                <a:cubicBezTo>
                  <a:pt x="3716197" y="583189"/>
                  <a:pt x="3709965" y="585589"/>
                  <a:pt x="3705447" y="590107"/>
                </a:cubicBezTo>
                <a:cubicBezTo>
                  <a:pt x="3700929" y="594625"/>
                  <a:pt x="3699332" y="601538"/>
                  <a:pt x="3694814" y="606056"/>
                </a:cubicBezTo>
                <a:cubicBezTo>
                  <a:pt x="3690296" y="610574"/>
                  <a:pt x="3683774" y="612599"/>
                  <a:pt x="3678865" y="616689"/>
                </a:cubicBezTo>
                <a:cubicBezTo>
                  <a:pt x="3637932" y="650800"/>
                  <a:pt x="3686567" y="616870"/>
                  <a:pt x="3646968" y="643270"/>
                </a:cubicBezTo>
                <a:cubicBezTo>
                  <a:pt x="3643424" y="648586"/>
                  <a:pt x="3640853" y="654701"/>
                  <a:pt x="3636335" y="659219"/>
                </a:cubicBezTo>
                <a:cubicBezTo>
                  <a:pt x="3631817" y="663737"/>
                  <a:pt x="3624593" y="665043"/>
                  <a:pt x="3620386" y="669851"/>
                </a:cubicBezTo>
                <a:cubicBezTo>
                  <a:pt x="3611971" y="679468"/>
                  <a:pt x="3606209" y="691116"/>
                  <a:pt x="3599121" y="701749"/>
                </a:cubicBezTo>
                <a:cubicBezTo>
                  <a:pt x="3595577" y="707065"/>
                  <a:pt x="3593007" y="713180"/>
                  <a:pt x="3588489" y="717698"/>
                </a:cubicBezTo>
                <a:cubicBezTo>
                  <a:pt x="3583173" y="723014"/>
                  <a:pt x="3576910" y="727529"/>
                  <a:pt x="3572540" y="733647"/>
                </a:cubicBezTo>
                <a:cubicBezTo>
                  <a:pt x="3560902" y="749940"/>
                  <a:pt x="3558709" y="774764"/>
                  <a:pt x="3540642" y="786809"/>
                </a:cubicBezTo>
                <a:lnTo>
                  <a:pt x="3524693" y="797442"/>
                </a:lnTo>
                <a:cubicBezTo>
                  <a:pt x="3518008" y="817497"/>
                  <a:pt x="3516392" y="827010"/>
                  <a:pt x="3498112" y="845289"/>
                </a:cubicBezTo>
                <a:cubicBezTo>
                  <a:pt x="3492796" y="850605"/>
                  <a:pt x="3486976" y="855461"/>
                  <a:pt x="3482163" y="861237"/>
                </a:cubicBezTo>
                <a:cubicBezTo>
                  <a:pt x="3463123" y="884084"/>
                  <a:pt x="3478200" y="869164"/>
                  <a:pt x="3466214" y="893135"/>
                </a:cubicBezTo>
                <a:cubicBezTo>
                  <a:pt x="3458811" y="907940"/>
                  <a:pt x="3451392" y="913274"/>
                  <a:pt x="3439633" y="925033"/>
                </a:cubicBezTo>
                <a:cubicBezTo>
                  <a:pt x="3429885" y="954279"/>
                  <a:pt x="3440175" y="928070"/>
                  <a:pt x="3423684" y="956930"/>
                </a:cubicBezTo>
                <a:cubicBezTo>
                  <a:pt x="3419752" y="963811"/>
                  <a:pt x="3417130" y="971400"/>
                  <a:pt x="3413052" y="978196"/>
                </a:cubicBezTo>
                <a:cubicBezTo>
                  <a:pt x="3406477" y="989154"/>
                  <a:pt x="3391786" y="1010093"/>
                  <a:pt x="3391786" y="1010093"/>
                </a:cubicBezTo>
                <a:cubicBezTo>
                  <a:pt x="3381619" y="1040595"/>
                  <a:pt x="3393751" y="1012124"/>
                  <a:pt x="3370521" y="1041991"/>
                </a:cubicBezTo>
                <a:cubicBezTo>
                  <a:pt x="3337124" y="1084930"/>
                  <a:pt x="3364183" y="1063939"/>
                  <a:pt x="3333307" y="1084521"/>
                </a:cubicBezTo>
                <a:cubicBezTo>
                  <a:pt x="3326219" y="1095154"/>
                  <a:pt x="3321078" y="1107383"/>
                  <a:pt x="3312042" y="1116419"/>
                </a:cubicBezTo>
                <a:cubicBezTo>
                  <a:pt x="3306726" y="1121735"/>
                  <a:pt x="3300709" y="1126433"/>
                  <a:pt x="3296093" y="1132368"/>
                </a:cubicBezTo>
                <a:cubicBezTo>
                  <a:pt x="3262696" y="1175307"/>
                  <a:pt x="3289754" y="1154314"/>
                  <a:pt x="3258879" y="1174898"/>
                </a:cubicBezTo>
                <a:cubicBezTo>
                  <a:pt x="3248425" y="1190580"/>
                  <a:pt x="3247648" y="1194004"/>
                  <a:pt x="3232298" y="1206796"/>
                </a:cubicBezTo>
                <a:cubicBezTo>
                  <a:pt x="3227390" y="1210886"/>
                  <a:pt x="3221257" y="1213338"/>
                  <a:pt x="3216349" y="1217428"/>
                </a:cubicBezTo>
                <a:cubicBezTo>
                  <a:pt x="3210573" y="1222241"/>
                  <a:pt x="3206335" y="1228761"/>
                  <a:pt x="3200400" y="1233377"/>
                </a:cubicBezTo>
                <a:cubicBezTo>
                  <a:pt x="3190313" y="1241222"/>
                  <a:pt x="3177539" y="1245606"/>
                  <a:pt x="3168503" y="1254642"/>
                </a:cubicBezTo>
                <a:cubicBezTo>
                  <a:pt x="3163187" y="1259958"/>
                  <a:pt x="3158262" y="1265698"/>
                  <a:pt x="3152554" y="1270591"/>
                </a:cubicBezTo>
                <a:cubicBezTo>
                  <a:pt x="3145827" y="1276357"/>
                  <a:pt x="3138499" y="1281390"/>
                  <a:pt x="3131289" y="1286540"/>
                </a:cubicBezTo>
                <a:cubicBezTo>
                  <a:pt x="3126090" y="1290254"/>
                  <a:pt x="3120115" y="1292927"/>
                  <a:pt x="3115340" y="1297172"/>
                </a:cubicBezTo>
                <a:cubicBezTo>
                  <a:pt x="3104101" y="1307162"/>
                  <a:pt x="3095953" y="1320729"/>
                  <a:pt x="3083442" y="1329070"/>
                </a:cubicBezTo>
                <a:lnTo>
                  <a:pt x="3051545" y="1350335"/>
                </a:lnTo>
                <a:cubicBezTo>
                  <a:pt x="3041091" y="1366016"/>
                  <a:pt x="3040312" y="1369442"/>
                  <a:pt x="3024963" y="1382233"/>
                </a:cubicBezTo>
                <a:cubicBezTo>
                  <a:pt x="3020055" y="1386323"/>
                  <a:pt x="3013922" y="1388775"/>
                  <a:pt x="3009014" y="1392865"/>
                </a:cubicBezTo>
                <a:cubicBezTo>
                  <a:pt x="3003238" y="1397678"/>
                  <a:pt x="2997878" y="1403038"/>
                  <a:pt x="2993065" y="1408814"/>
                </a:cubicBezTo>
                <a:cubicBezTo>
                  <a:pt x="2988975" y="1413722"/>
                  <a:pt x="2987422" y="1420772"/>
                  <a:pt x="2982433" y="1424763"/>
                </a:cubicBezTo>
                <a:cubicBezTo>
                  <a:pt x="2978057" y="1428264"/>
                  <a:pt x="2971800" y="1428307"/>
                  <a:pt x="2966484" y="1430079"/>
                </a:cubicBezTo>
                <a:cubicBezTo>
                  <a:pt x="2958638" y="1441848"/>
                  <a:pt x="2952184" y="1453790"/>
                  <a:pt x="2939903" y="1461977"/>
                </a:cubicBezTo>
                <a:cubicBezTo>
                  <a:pt x="2935240" y="1465085"/>
                  <a:pt x="2929270" y="1465521"/>
                  <a:pt x="2923954" y="1467293"/>
                </a:cubicBezTo>
                <a:cubicBezTo>
                  <a:pt x="2918638" y="1472609"/>
                  <a:pt x="2912818" y="1477466"/>
                  <a:pt x="2908005" y="1483242"/>
                </a:cubicBezTo>
                <a:cubicBezTo>
                  <a:pt x="2903915" y="1488151"/>
                  <a:pt x="2902281" y="1495101"/>
                  <a:pt x="2897372" y="1499191"/>
                </a:cubicBezTo>
                <a:cubicBezTo>
                  <a:pt x="2891284" y="1504264"/>
                  <a:pt x="2883195" y="1506279"/>
                  <a:pt x="2876107" y="1509823"/>
                </a:cubicBezTo>
                <a:cubicBezTo>
                  <a:pt x="2865475" y="1520456"/>
                  <a:pt x="2856721" y="1533380"/>
                  <a:pt x="2844210" y="1541721"/>
                </a:cubicBezTo>
                <a:cubicBezTo>
                  <a:pt x="2808961" y="1565221"/>
                  <a:pt x="2848128" y="1537603"/>
                  <a:pt x="2812312" y="1568302"/>
                </a:cubicBezTo>
                <a:cubicBezTo>
                  <a:pt x="2805585" y="1574068"/>
                  <a:pt x="2797774" y="1578485"/>
                  <a:pt x="2791047" y="1584251"/>
                </a:cubicBezTo>
                <a:cubicBezTo>
                  <a:pt x="2765706" y="1605972"/>
                  <a:pt x="2786278" y="1596474"/>
                  <a:pt x="2759149" y="1605516"/>
                </a:cubicBezTo>
                <a:cubicBezTo>
                  <a:pt x="2739658" y="1634755"/>
                  <a:pt x="2759148" y="1609947"/>
                  <a:pt x="2732568" y="1632098"/>
                </a:cubicBezTo>
                <a:cubicBezTo>
                  <a:pt x="2726792" y="1636911"/>
                  <a:pt x="2722554" y="1643431"/>
                  <a:pt x="2716619" y="1648047"/>
                </a:cubicBezTo>
                <a:cubicBezTo>
                  <a:pt x="2706532" y="1655892"/>
                  <a:pt x="2693757" y="1660276"/>
                  <a:pt x="2684721" y="1669312"/>
                </a:cubicBezTo>
                <a:cubicBezTo>
                  <a:pt x="2666361" y="1687672"/>
                  <a:pt x="2670244" y="1685293"/>
                  <a:pt x="2647507" y="1701209"/>
                </a:cubicBezTo>
                <a:cubicBezTo>
                  <a:pt x="2637038" y="1708537"/>
                  <a:pt x="2624646" y="1713439"/>
                  <a:pt x="2615610" y="1722475"/>
                </a:cubicBezTo>
                <a:cubicBezTo>
                  <a:pt x="2595698" y="1742385"/>
                  <a:pt x="2606793" y="1736045"/>
                  <a:pt x="2583712" y="1743740"/>
                </a:cubicBezTo>
                <a:cubicBezTo>
                  <a:pt x="2551248" y="1776204"/>
                  <a:pt x="2586731" y="1742806"/>
                  <a:pt x="2535865" y="1780954"/>
                </a:cubicBezTo>
                <a:cubicBezTo>
                  <a:pt x="2466352" y="1833087"/>
                  <a:pt x="2553078" y="1768658"/>
                  <a:pt x="2498652" y="1807535"/>
                </a:cubicBezTo>
                <a:cubicBezTo>
                  <a:pt x="2491442" y="1812685"/>
                  <a:pt x="2484596" y="1818334"/>
                  <a:pt x="2477386" y="1823484"/>
                </a:cubicBezTo>
                <a:cubicBezTo>
                  <a:pt x="2472187" y="1827198"/>
                  <a:pt x="2466213" y="1829871"/>
                  <a:pt x="2461438" y="1834116"/>
                </a:cubicBezTo>
                <a:cubicBezTo>
                  <a:pt x="2406813" y="1882672"/>
                  <a:pt x="2449789" y="1852515"/>
                  <a:pt x="2413591" y="1876647"/>
                </a:cubicBezTo>
                <a:cubicBezTo>
                  <a:pt x="2410047" y="1881963"/>
                  <a:pt x="2407477" y="1888078"/>
                  <a:pt x="2402959" y="1892596"/>
                </a:cubicBezTo>
                <a:cubicBezTo>
                  <a:pt x="2398441" y="1897114"/>
                  <a:pt x="2391918" y="1899138"/>
                  <a:pt x="2387010" y="1903228"/>
                </a:cubicBezTo>
                <a:cubicBezTo>
                  <a:pt x="2381234" y="1908041"/>
                  <a:pt x="2376837" y="1914364"/>
                  <a:pt x="2371061" y="1919177"/>
                </a:cubicBezTo>
                <a:cubicBezTo>
                  <a:pt x="2366153" y="1923267"/>
                  <a:pt x="2360020" y="1925719"/>
                  <a:pt x="2355112" y="1929809"/>
                </a:cubicBezTo>
                <a:cubicBezTo>
                  <a:pt x="2302865" y="1973347"/>
                  <a:pt x="2370340" y="1919896"/>
                  <a:pt x="2328531" y="1961707"/>
                </a:cubicBezTo>
                <a:cubicBezTo>
                  <a:pt x="2324013" y="1966225"/>
                  <a:pt x="2317358" y="1968095"/>
                  <a:pt x="2312582" y="1972340"/>
                </a:cubicBezTo>
                <a:cubicBezTo>
                  <a:pt x="2301343" y="1982330"/>
                  <a:pt x="2280684" y="2004237"/>
                  <a:pt x="2280684" y="2004237"/>
                </a:cubicBezTo>
                <a:cubicBezTo>
                  <a:pt x="2264336" y="2036935"/>
                  <a:pt x="2274450" y="2018903"/>
                  <a:pt x="2248786" y="2057400"/>
                </a:cubicBezTo>
                <a:cubicBezTo>
                  <a:pt x="2245242" y="2062716"/>
                  <a:pt x="2243470" y="2069805"/>
                  <a:pt x="2238154" y="2073349"/>
                </a:cubicBezTo>
                <a:cubicBezTo>
                  <a:pt x="2227521" y="2080437"/>
                  <a:pt x="2217686" y="2088899"/>
                  <a:pt x="2206256" y="2094614"/>
                </a:cubicBezTo>
                <a:cubicBezTo>
                  <a:pt x="2193261" y="2101112"/>
                  <a:pt x="2180311" y="2106489"/>
                  <a:pt x="2169042" y="2115879"/>
                </a:cubicBezTo>
                <a:cubicBezTo>
                  <a:pt x="2163266" y="2120692"/>
                  <a:pt x="2157709" y="2125893"/>
                  <a:pt x="2153093" y="2131828"/>
                </a:cubicBezTo>
                <a:cubicBezTo>
                  <a:pt x="2145248" y="2141915"/>
                  <a:pt x="2131828" y="2163726"/>
                  <a:pt x="2131828" y="2163726"/>
                </a:cubicBezTo>
                <a:cubicBezTo>
                  <a:pt x="2133600" y="2192079"/>
                  <a:pt x="2134879" y="2220468"/>
                  <a:pt x="2137145" y="2248786"/>
                </a:cubicBezTo>
                <a:cubicBezTo>
                  <a:pt x="2139091" y="2273113"/>
                  <a:pt x="2141773" y="2299198"/>
                  <a:pt x="2147777" y="2323214"/>
                </a:cubicBezTo>
                <a:cubicBezTo>
                  <a:pt x="2149136" y="2328651"/>
                  <a:pt x="2151553" y="2333775"/>
                  <a:pt x="2153093" y="2339163"/>
                </a:cubicBezTo>
                <a:cubicBezTo>
                  <a:pt x="2153147" y="2339354"/>
                  <a:pt x="2161178" y="2373829"/>
                  <a:pt x="2163726" y="2376377"/>
                </a:cubicBezTo>
                <a:cubicBezTo>
                  <a:pt x="2184336" y="2396987"/>
                  <a:pt x="2201580" y="2399628"/>
                  <a:pt x="2227521" y="2408275"/>
                </a:cubicBezTo>
                <a:cubicBezTo>
                  <a:pt x="2263416" y="2420240"/>
                  <a:pt x="2219247" y="2406436"/>
                  <a:pt x="2275368" y="2418907"/>
                </a:cubicBezTo>
                <a:cubicBezTo>
                  <a:pt x="2280838" y="2420123"/>
                  <a:pt x="2285804" y="2423221"/>
                  <a:pt x="2291317" y="2424223"/>
                </a:cubicBezTo>
                <a:cubicBezTo>
                  <a:pt x="2305374" y="2426779"/>
                  <a:pt x="2319704" y="2427519"/>
                  <a:pt x="2333847" y="2429540"/>
                </a:cubicBezTo>
                <a:cubicBezTo>
                  <a:pt x="2344518" y="2431064"/>
                  <a:pt x="2355112" y="2433084"/>
                  <a:pt x="2365745" y="2434856"/>
                </a:cubicBezTo>
                <a:cubicBezTo>
                  <a:pt x="2376377" y="2438400"/>
                  <a:pt x="2386652" y="2443291"/>
                  <a:pt x="2397642" y="2445489"/>
                </a:cubicBezTo>
                <a:cubicBezTo>
                  <a:pt x="2406503" y="2447261"/>
                  <a:pt x="2415506" y="2448428"/>
                  <a:pt x="2424224" y="2450805"/>
                </a:cubicBezTo>
                <a:cubicBezTo>
                  <a:pt x="2435037" y="2453754"/>
                  <a:pt x="2456121" y="2461437"/>
                  <a:pt x="2456121" y="2461437"/>
                </a:cubicBezTo>
                <a:cubicBezTo>
                  <a:pt x="2486594" y="2507145"/>
                  <a:pt x="2450059" y="2449314"/>
                  <a:pt x="2472070" y="2493335"/>
                </a:cubicBezTo>
                <a:cubicBezTo>
                  <a:pt x="2474927" y="2499050"/>
                  <a:pt x="2479159" y="2503968"/>
                  <a:pt x="2482703" y="2509284"/>
                </a:cubicBezTo>
                <a:cubicBezTo>
                  <a:pt x="2490738" y="2541425"/>
                  <a:pt x="2485707" y="2523613"/>
                  <a:pt x="2498652" y="2562447"/>
                </a:cubicBezTo>
                <a:lnTo>
                  <a:pt x="2503968" y="2578396"/>
                </a:lnTo>
                <a:cubicBezTo>
                  <a:pt x="2505740" y="2590800"/>
                  <a:pt x="2505683" y="2603607"/>
                  <a:pt x="2509284" y="2615609"/>
                </a:cubicBezTo>
                <a:cubicBezTo>
                  <a:pt x="2512456" y="2626181"/>
                  <a:pt x="2529086" y="2640727"/>
                  <a:pt x="2535865" y="2647507"/>
                </a:cubicBezTo>
                <a:cubicBezTo>
                  <a:pt x="2534093" y="2661684"/>
                  <a:pt x="2533542" y="2676067"/>
                  <a:pt x="2530549" y="2690037"/>
                </a:cubicBezTo>
                <a:cubicBezTo>
                  <a:pt x="2528201" y="2700996"/>
                  <a:pt x="2523461" y="2711302"/>
                  <a:pt x="2519917" y="2721935"/>
                </a:cubicBezTo>
                <a:cubicBezTo>
                  <a:pt x="2518145" y="2727251"/>
                  <a:pt x="2517106" y="2732872"/>
                  <a:pt x="2514600" y="2737884"/>
                </a:cubicBezTo>
                <a:cubicBezTo>
                  <a:pt x="2511056" y="2744972"/>
                  <a:pt x="2506911" y="2751791"/>
                  <a:pt x="2503968" y="2759149"/>
                </a:cubicBezTo>
                <a:cubicBezTo>
                  <a:pt x="2499806" y="2769555"/>
                  <a:pt x="2496879" y="2780414"/>
                  <a:pt x="2493335" y="2791047"/>
                </a:cubicBezTo>
                <a:cubicBezTo>
                  <a:pt x="2491563" y="2796363"/>
                  <a:pt x="2491128" y="2802333"/>
                  <a:pt x="2488019" y="2806996"/>
                </a:cubicBezTo>
                <a:lnTo>
                  <a:pt x="2477386" y="2822944"/>
                </a:lnTo>
                <a:cubicBezTo>
                  <a:pt x="2475614" y="2828260"/>
                  <a:pt x="2474576" y="2833881"/>
                  <a:pt x="2472070" y="2838893"/>
                </a:cubicBezTo>
                <a:cubicBezTo>
                  <a:pt x="2469213" y="2844608"/>
                  <a:pt x="2463955" y="2848969"/>
                  <a:pt x="2461438" y="2854842"/>
                </a:cubicBezTo>
                <a:cubicBezTo>
                  <a:pt x="2458560" y="2861558"/>
                  <a:pt x="2458221" y="2869109"/>
                  <a:pt x="2456121" y="2876107"/>
                </a:cubicBezTo>
                <a:cubicBezTo>
                  <a:pt x="2452900" y="2886842"/>
                  <a:pt x="2449033" y="2897372"/>
                  <a:pt x="2445489" y="2908005"/>
                </a:cubicBezTo>
                <a:cubicBezTo>
                  <a:pt x="2443717" y="2913321"/>
                  <a:pt x="2445488" y="2922182"/>
                  <a:pt x="2440172" y="2923954"/>
                </a:cubicBezTo>
                <a:lnTo>
                  <a:pt x="2424224" y="2929270"/>
                </a:lnTo>
                <a:cubicBezTo>
                  <a:pt x="2413591" y="2927498"/>
                  <a:pt x="2403011" y="2925379"/>
                  <a:pt x="2392326" y="2923954"/>
                </a:cubicBezTo>
                <a:cubicBezTo>
                  <a:pt x="2376420" y="2921833"/>
                  <a:pt x="2360340" y="2921077"/>
                  <a:pt x="2344479" y="2918637"/>
                </a:cubicBezTo>
                <a:cubicBezTo>
                  <a:pt x="2289932" y="2910245"/>
                  <a:pt x="2369494" y="2911018"/>
                  <a:pt x="2270052" y="2908005"/>
                </a:cubicBezTo>
                <a:cubicBezTo>
                  <a:pt x="2170844" y="2904999"/>
                  <a:pt x="2071577" y="2904461"/>
                  <a:pt x="1972340" y="2902689"/>
                </a:cubicBezTo>
                <a:lnTo>
                  <a:pt x="1765005" y="2908005"/>
                </a:lnTo>
                <a:cubicBezTo>
                  <a:pt x="1750731" y="2908612"/>
                  <a:pt x="1736631" y="2911391"/>
                  <a:pt x="1722475" y="2913321"/>
                </a:cubicBezTo>
                <a:cubicBezTo>
                  <a:pt x="1697644" y="2916707"/>
                  <a:pt x="1672360" y="2917876"/>
                  <a:pt x="1648047" y="2923954"/>
                </a:cubicBezTo>
                <a:cubicBezTo>
                  <a:pt x="1640959" y="2925726"/>
                  <a:pt x="1634024" y="2928304"/>
                  <a:pt x="1626782" y="2929270"/>
                </a:cubicBezTo>
                <a:cubicBezTo>
                  <a:pt x="1607380" y="2931857"/>
                  <a:pt x="1587796" y="2932814"/>
                  <a:pt x="1568303" y="2934586"/>
                </a:cubicBezTo>
                <a:cubicBezTo>
                  <a:pt x="1519124" y="2946880"/>
                  <a:pt x="1578224" y="2933263"/>
                  <a:pt x="1488559" y="2945219"/>
                </a:cubicBezTo>
                <a:cubicBezTo>
                  <a:pt x="1481316" y="2946185"/>
                  <a:pt x="1474382" y="2948763"/>
                  <a:pt x="1467293" y="2950535"/>
                </a:cubicBezTo>
                <a:lnTo>
                  <a:pt x="1100470" y="2945219"/>
                </a:lnTo>
                <a:cubicBezTo>
                  <a:pt x="1045053" y="2943780"/>
                  <a:pt x="1074683" y="2940920"/>
                  <a:pt x="1036675" y="2934586"/>
                </a:cubicBezTo>
                <a:cubicBezTo>
                  <a:pt x="1022582" y="2932237"/>
                  <a:pt x="1008266" y="2931442"/>
                  <a:pt x="994145" y="2929270"/>
                </a:cubicBezTo>
                <a:cubicBezTo>
                  <a:pt x="985214" y="2927896"/>
                  <a:pt x="976329" y="2926146"/>
                  <a:pt x="967563" y="2923954"/>
                </a:cubicBezTo>
                <a:cubicBezTo>
                  <a:pt x="945323" y="2918394"/>
                  <a:pt x="956216" y="2917300"/>
                  <a:pt x="930349" y="2913321"/>
                </a:cubicBezTo>
                <a:cubicBezTo>
                  <a:pt x="914489" y="2910881"/>
                  <a:pt x="898452" y="2909777"/>
                  <a:pt x="882503" y="2908005"/>
                </a:cubicBezTo>
                <a:cubicBezTo>
                  <a:pt x="845500" y="2895671"/>
                  <a:pt x="885346" y="2907652"/>
                  <a:pt x="813391" y="2897372"/>
                </a:cubicBezTo>
                <a:cubicBezTo>
                  <a:pt x="806158" y="2896339"/>
                  <a:pt x="799368" y="2893022"/>
                  <a:pt x="792126" y="2892056"/>
                </a:cubicBezTo>
                <a:cubicBezTo>
                  <a:pt x="772724" y="2889469"/>
                  <a:pt x="753140" y="2888512"/>
                  <a:pt x="733647" y="2886740"/>
                </a:cubicBezTo>
                <a:cubicBezTo>
                  <a:pt x="614120" y="2846893"/>
                  <a:pt x="710238" y="2876978"/>
                  <a:pt x="388089" y="2886740"/>
                </a:cubicBezTo>
                <a:cubicBezTo>
                  <a:pt x="380786" y="2886961"/>
                  <a:pt x="374046" y="2890945"/>
                  <a:pt x="366824" y="2892056"/>
                </a:cubicBezTo>
                <a:cubicBezTo>
                  <a:pt x="350963" y="2894496"/>
                  <a:pt x="334883" y="2895251"/>
                  <a:pt x="318977" y="2897372"/>
                </a:cubicBezTo>
                <a:cubicBezTo>
                  <a:pt x="308292" y="2898797"/>
                  <a:pt x="297712" y="2900917"/>
                  <a:pt x="287079" y="2902689"/>
                </a:cubicBezTo>
                <a:cubicBezTo>
                  <a:pt x="-38331" y="2896180"/>
                  <a:pt x="6690" y="2985720"/>
                  <a:pt x="26582" y="2674089"/>
                </a:cubicBezTo>
                <a:cubicBezTo>
                  <a:pt x="27190" y="2664565"/>
                  <a:pt x="33670" y="2656368"/>
                  <a:pt x="37214" y="2647507"/>
                </a:cubicBezTo>
                <a:cubicBezTo>
                  <a:pt x="38986" y="2636874"/>
                  <a:pt x="40417" y="2626179"/>
                  <a:pt x="42531" y="2615609"/>
                </a:cubicBezTo>
                <a:cubicBezTo>
                  <a:pt x="48333" y="2586598"/>
                  <a:pt x="48523" y="2600247"/>
                  <a:pt x="53163" y="2567763"/>
                </a:cubicBezTo>
                <a:cubicBezTo>
                  <a:pt x="65788" y="2479386"/>
                  <a:pt x="51778" y="2553416"/>
                  <a:pt x="63796" y="2493335"/>
                </a:cubicBezTo>
                <a:cubicBezTo>
                  <a:pt x="55638" y="2248630"/>
                  <a:pt x="69342" y="2398949"/>
                  <a:pt x="53163" y="2307265"/>
                </a:cubicBezTo>
                <a:cubicBezTo>
                  <a:pt x="52276" y="2302237"/>
                  <a:pt x="42053" y="2236242"/>
                  <a:pt x="37214" y="2216889"/>
                </a:cubicBezTo>
                <a:cubicBezTo>
                  <a:pt x="35855" y="2211452"/>
                  <a:pt x="33670" y="2206256"/>
                  <a:pt x="31898" y="2200940"/>
                </a:cubicBezTo>
                <a:cubicBezTo>
                  <a:pt x="30126" y="2188535"/>
                  <a:pt x="28642" y="2176086"/>
                  <a:pt x="26582" y="2163726"/>
                </a:cubicBezTo>
                <a:cubicBezTo>
                  <a:pt x="25096" y="2154813"/>
                  <a:pt x="22543" y="2146089"/>
                  <a:pt x="21265" y="2137144"/>
                </a:cubicBezTo>
                <a:cubicBezTo>
                  <a:pt x="18996" y="2121258"/>
                  <a:pt x="18218" y="2105184"/>
                  <a:pt x="15949" y="2089298"/>
                </a:cubicBezTo>
                <a:cubicBezTo>
                  <a:pt x="14671" y="2080353"/>
                  <a:pt x="12007" y="2071647"/>
                  <a:pt x="10633" y="2062716"/>
                </a:cubicBezTo>
                <a:cubicBezTo>
                  <a:pt x="-2236" y="1979065"/>
                  <a:pt x="12187" y="2054532"/>
                  <a:pt x="0" y="1993605"/>
                </a:cubicBezTo>
                <a:cubicBezTo>
                  <a:pt x="1772" y="1945758"/>
                  <a:pt x="2420" y="1897857"/>
                  <a:pt x="5317" y="1850065"/>
                </a:cubicBezTo>
                <a:cubicBezTo>
                  <a:pt x="5969" y="1839306"/>
                  <a:pt x="9296" y="1828864"/>
                  <a:pt x="10633" y="1818168"/>
                </a:cubicBezTo>
                <a:cubicBezTo>
                  <a:pt x="12842" y="1800496"/>
                  <a:pt x="13431" y="1782635"/>
                  <a:pt x="15949" y="1765005"/>
                </a:cubicBezTo>
                <a:cubicBezTo>
                  <a:pt x="16982" y="1757772"/>
                  <a:pt x="19680" y="1750872"/>
                  <a:pt x="21265" y="1743740"/>
                </a:cubicBezTo>
                <a:cubicBezTo>
                  <a:pt x="23225" y="1734919"/>
                  <a:pt x="24810" y="1726019"/>
                  <a:pt x="26582" y="1717158"/>
                </a:cubicBezTo>
                <a:cubicBezTo>
                  <a:pt x="28354" y="1685260"/>
                  <a:pt x="32501" y="1653406"/>
                  <a:pt x="31898" y="1621465"/>
                </a:cubicBezTo>
                <a:cubicBezTo>
                  <a:pt x="30726" y="1559352"/>
                  <a:pt x="26029" y="1497337"/>
                  <a:pt x="21265" y="1435396"/>
                </a:cubicBezTo>
                <a:cubicBezTo>
                  <a:pt x="15677" y="1362750"/>
                  <a:pt x="1772" y="1371600"/>
                  <a:pt x="21265" y="1355651"/>
                </a:cubicBezTo>
                <a:close/>
              </a:path>
            </a:pathLst>
          </a:cu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77386" y="3471530"/>
            <a:ext cx="3928730" cy="2424223"/>
          </a:xfrm>
          <a:custGeom>
            <a:avLst/>
            <a:gdLst>
              <a:gd name="connsiteX0" fmla="*/ 786809 w 3928730"/>
              <a:gd name="connsiteY0" fmla="*/ 1355651 h 2424223"/>
              <a:gd name="connsiteX1" fmla="*/ 978195 w 3928730"/>
              <a:gd name="connsiteY1" fmla="*/ 1068572 h 2424223"/>
              <a:gd name="connsiteX2" fmla="*/ 1004777 w 3928730"/>
              <a:gd name="connsiteY2" fmla="*/ 1031358 h 2424223"/>
              <a:gd name="connsiteX3" fmla="*/ 1031358 w 3928730"/>
              <a:gd name="connsiteY3" fmla="*/ 1004777 h 2424223"/>
              <a:gd name="connsiteX4" fmla="*/ 1057940 w 3928730"/>
              <a:gd name="connsiteY4" fmla="*/ 972879 h 2424223"/>
              <a:gd name="connsiteX5" fmla="*/ 1073888 w 3928730"/>
              <a:gd name="connsiteY5" fmla="*/ 962247 h 2424223"/>
              <a:gd name="connsiteX6" fmla="*/ 1105786 w 3928730"/>
              <a:gd name="connsiteY6" fmla="*/ 940982 h 2424223"/>
              <a:gd name="connsiteX7" fmla="*/ 1127051 w 3928730"/>
              <a:gd name="connsiteY7" fmla="*/ 925033 h 2424223"/>
              <a:gd name="connsiteX8" fmla="*/ 1158949 w 3928730"/>
              <a:gd name="connsiteY8" fmla="*/ 893135 h 2424223"/>
              <a:gd name="connsiteX9" fmla="*/ 1174898 w 3928730"/>
              <a:gd name="connsiteY9" fmla="*/ 882503 h 2424223"/>
              <a:gd name="connsiteX10" fmla="*/ 1190847 w 3928730"/>
              <a:gd name="connsiteY10" fmla="*/ 866554 h 2424223"/>
              <a:gd name="connsiteX11" fmla="*/ 1206795 w 3928730"/>
              <a:gd name="connsiteY11" fmla="*/ 861237 h 2424223"/>
              <a:gd name="connsiteX12" fmla="*/ 1244009 w 3928730"/>
              <a:gd name="connsiteY12" fmla="*/ 834656 h 2424223"/>
              <a:gd name="connsiteX13" fmla="*/ 1249326 w 3928730"/>
              <a:gd name="connsiteY13" fmla="*/ 712382 h 2424223"/>
              <a:gd name="connsiteX14" fmla="*/ 1228061 w 3928730"/>
              <a:gd name="connsiteY14" fmla="*/ 664535 h 2424223"/>
              <a:gd name="connsiteX15" fmla="*/ 1212112 w 3928730"/>
              <a:gd name="connsiteY15" fmla="*/ 653903 h 2424223"/>
              <a:gd name="connsiteX16" fmla="*/ 1174898 w 3928730"/>
              <a:gd name="connsiteY16" fmla="*/ 616689 h 2424223"/>
              <a:gd name="connsiteX17" fmla="*/ 1127051 w 3928730"/>
              <a:gd name="connsiteY17" fmla="*/ 584791 h 2424223"/>
              <a:gd name="connsiteX18" fmla="*/ 1111102 w 3928730"/>
              <a:gd name="connsiteY18" fmla="*/ 574158 h 2424223"/>
              <a:gd name="connsiteX19" fmla="*/ 1100470 w 3928730"/>
              <a:gd name="connsiteY19" fmla="*/ 558210 h 2424223"/>
              <a:gd name="connsiteX20" fmla="*/ 1084521 w 3928730"/>
              <a:gd name="connsiteY20" fmla="*/ 552893 h 2424223"/>
              <a:gd name="connsiteX21" fmla="*/ 1057940 w 3928730"/>
              <a:gd name="connsiteY21" fmla="*/ 520996 h 2424223"/>
              <a:gd name="connsiteX22" fmla="*/ 1047307 w 3928730"/>
              <a:gd name="connsiteY22" fmla="*/ 489098 h 2424223"/>
              <a:gd name="connsiteX23" fmla="*/ 1036674 w 3928730"/>
              <a:gd name="connsiteY23" fmla="*/ 435935 h 2424223"/>
              <a:gd name="connsiteX24" fmla="*/ 1041991 w 3928730"/>
              <a:gd name="connsiteY24" fmla="*/ 393405 h 2424223"/>
              <a:gd name="connsiteX25" fmla="*/ 1068572 w 3928730"/>
              <a:gd name="connsiteY25" fmla="*/ 361507 h 2424223"/>
              <a:gd name="connsiteX26" fmla="*/ 1084521 w 3928730"/>
              <a:gd name="connsiteY26" fmla="*/ 356191 h 2424223"/>
              <a:gd name="connsiteX27" fmla="*/ 1100470 w 3928730"/>
              <a:gd name="connsiteY27" fmla="*/ 345558 h 2424223"/>
              <a:gd name="connsiteX28" fmla="*/ 1111102 w 3928730"/>
              <a:gd name="connsiteY28" fmla="*/ 329610 h 2424223"/>
              <a:gd name="connsiteX29" fmla="*/ 1127051 w 3928730"/>
              <a:gd name="connsiteY29" fmla="*/ 324293 h 2424223"/>
              <a:gd name="connsiteX30" fmla="*/ 1158949 w 3928730"/>
              <a:gd name="connsiteY30" fmla="*/ 303028 h 2424223"/>
              <a:gd name="connsiteX31" fmla="*/ 1174898 w 3928730"/>
              <a:gd name="connsiteY31" fmla="*/ 292396 h 2424223"/>
              <a:gd name="connsiteX32" fmla="*/ 1190847 w 3928730"/>
              <a:gd name="connsiteY32" fmla="*/ 287079 h 2424223"/>
              <a:gd name="connsiteX33" fmla="*/ 1222744 w 3928730"/>
              <a:gd name="connsiteY33" fmla="*/ 265814 h 2424223"/>
              <a:gd name="connsiteX34" fmla="*/ 1238693 w 3928730"/>
              <a:gd name="connsiteY34" fmla="*/ 249865 h 2424223"/>
              <a:gd name="connsiteX35" fmla="*/ 1270591 w 3928730"/>
              <a:gd name="connsiteY35" fmla="*/ 228600 h 2424223"/>
              <a:gd name="connsiteX36" fmla="*/ 1318437 w 3928730"/>
              <a:gd name="connsiteY36" fmla="*/ 191386 h 2424223"/>
              <a:gd name="connsiteX37" fmla="*/ 1339702 w 3928730"/>
              <a:gd name="connsiteY37" fmla="*/ 180754 h 2424223"/>
              <a:gd name="connsiteX38" fmla="*/ 1355651 w 3928730"/>
              <a:gd name="connsiteY38" fmla="*/ 175437 h 2424223"/>
              <a:gd name="connsiteX39" fmla="*/ 1371600 w 3928730"/>
              <a:gd name="connsiteY39" fmla="*/ 164805 h 2424223"/>
              <a:gd name="connsiteX40" fmla="*/ 1424763 w 3928730"/>
              <a:gd name="connsiteY40" fmla="*/ 175437 h 2424223"/>
              <a:gd name="connsiteX41" fmla="*/ 1456661 w 3928730"/>
              <a:gd name="connsiteY41" fmla="*/ 191386 h 2424223"/>
              <a:gd name="connsiteX42" fmla="*/ 1541721 w 3928730"/>
              <a:gd name="connsiteY42" fmla="*/ 196703 h 2424223"/>
              <a:gd name="connsiteX43" fmla="*/ 1626781 w 3928730"/>
              <a:gd name="connsiteY43" fmla="*/ 202019 h 2424223"/>
              <a:gd name="connsiteX44" fmla="*/ 1642730 w 3928730"/>
              <a:gd name="connsiteY44" fmla="*/ 207335 h 2424223"/>
              <a:gd name="connsiteX45" fmla="*/ 1690577 w 3928730"/>
              <a:gd name="connsiteY45" fmla="*/ 244549 h 2424223"/>
              <a:gd name="connsiteX46" fmla="*/ 1722474 w 3928730"/>
              <a:gd name="connsiteY46" fmla="*/ 255182 h 2424223"/>
              <a:gd name="connsiteX47" fmla="*/ 1743740 w 3928730"/>
              <a:gd name="connsiteY47" fmla="*/ 265814 h 2424223"/>
              <a:gd name="connsiteX48" fmla="*/ 1775637 w 3928730"/>
              <a:gd name="connsiteY48" fmla="*/ 276447 h 2424223"/>
              <a:gd name="connsiteX49" fmla="*/ 1807535 w 3928730"/>
              <a:gd name="connsiteY49" fmla="*/ 292396 h 2424223"/>
              <a:gd name="connsiteX50" fmla="*/ 1839433 w 3928730"/>
              <a:gd name="connsiteY50" fmla="*/ 297712 h 2424223"/>
              <a:gd name="connsiteX51" fmla="*/ 1940442 w 3928730"/>
              <a:gd name="connsiteY51" fmla="*/ 292396 h 2424223"/>
              <a:gd name="connsiteX52" fmla="*/ 1977656 w 3928730"/>
              <a:gd name="connsiteY52" fmla="*/ 281763 h 2424223"/>
              <a:gd name="connsiteX53" fmla="*/ 1998921 w 3928730"/>
              <a:gd name="connsiteY53" fmla="*/ 287079 h 2424223"/>
              <a:gd name="connsiteX54" fmla="*/ 2014870 w 3928730"/>
              <a:gd name="connsiteY54" fmla="*/ 297712 h 2424223"/>
              <a:gd name="connsiteX55" fmla="*/ 2115879 w 3928730"/>
              <a:gd name="connsiteY55" fmla="*/ 292396 h 2424223"/>
              <a:gd name="connsiteX56" fmla="*/ 2153093 w 3928730"/>
              <a:gd name="connsiteY56" fmla="*/ 265814 h 2424223"/>
              <a:gd name="connsiteX57" fmla="*/ 2158409 w 3928730"/>
              <a:gd name="connsiteY57" fmla="*/ 217968 h 2424223"/>
              <a:gd name="connsiteX58" fmla="*/ 2174358 w 3928730"/>
              <a:gd name="connsiteY58" fmla="*/ 202019 h 2424223"/>
              <a:gd name="connsiteX59" fmla="*/ 2519916 w 3928730"/>
              <a:gd name="connsiteY59" fmla="*/ 196703 h 2424223"/>
              <a:gd name="connsiteX60" fmla="*/ 2551814 w 3928730"/>
              <a:gd name="connsiteY60" fmla="*/ 180754 h 2424223"/>
              <a:gd name="connsiteX61" fmla="*/ 2567763 w 3928730"/>
              <a:gd name="connsiteY61" fmla="*/ 164805 h 2424223"/>
              <a:gd name="connsiteX62" fmla="*/ 2599661 w 3928730"/>
              <a:gd name="connsiteY62" fmla="*/ 138223 h 2424223"/>
              <a:gd name="connsiteX63" fmla="*/ 2610293 w 3928730"/>
              <a:gd name="connsiteY63" fmla="*/ 122275 h 2424223"/>
              <a:gd name="connsiteX64" fmla="*/ 2631558 w 3928730"/>
              <a:gd name="connsiteY64" fmla="*/ 111642 h 2424223"/>
              <a:gd name="connsiteX65" fmla="*/ 2663456 w 3928730"/>
              <a:gd name="connsiteY65" fmla="*/ 90377 h 2424223"/>
              <a:gd name="connsiteX66" fmla="*/ 2684721 w 3928730"/>
              <a:gd name="connsiteY66" fmla="*/ 79744 h 2424223"/>
              <a:gd name="connsiteX67" fmla="*/ 2732567 w 3928730"/>
              <a:gd name="connsiteY67" fmla="*/ 53163 h 2424223"/>
              <a:gd name="connsiteX68" fmla="*/ 2748516 w 3928730"/>
              <a:gd name="connsiteY68" fmla="*/ 42530 h 2424223"/>
              <a:gd name="connsiteX69" fmla="*/ 2764465 w 3928730"/>
              <a:gd name="connsiteY69" fmla="*/ 37214 h 2424223"/>
              <a:gd name="connsiteX70" fmla="*/ 2801679 w 3928730"/>
              <a:gd name="connsiteY70" fmla="*/ 15949 h 2424223"/>
              <a:gd name="connsiteX71" fmla="*/ 2833577 w 3928730"/>
              <a:gd name="connsiteY71" fmla="*/ 5317 h 2424223"/>
              <a:gd name="connsiteX72" fmla="*/ 2849526 w 3928730"/>
              <a:gd name="connsiteY72" fmla="*/ 0 h 2424223"/>
              <a:gd name="connsiteX73" fmla="*/ 3242930 w 3928730"/>
              <a:gd name="connsiteY73" fmla="*/ 5317 h 2424223"/>
              <a:gd name="connsiteX74" fmla="*/ 3317358 w 3928730"/>
              <a:gd name="connsiteY74" fmla="*/ 15949 h 2424223"/>
              <a:gd name="connsiteX75" fmla="*/ 3444949 w 3928730"/>
              <a:gd name="connsiteY75" fmla="*/ 31898 h 2424223"/>
              <a:gd name="connsiteX76" fmla="*/ 3460898 w 3928730"/>
              <a:gd name="connsiteY76" fmla="*/ 37214 h 2424223"/>
              <a:gd name="connsiteX77" fmla="*/ 3503428 w 3928730"/>
              <a:gd name="connsiteY77" fmla="*/ 47847 h 2424223"/>
              <a:gd name="connsiteX78" fmla="*/ 3540642 w 3928730"/>
              <a:gd name="connsiteY78" fmla="*/ 69112 h 2424223"/>
              <a:gd name="connsiteX79" fmla="*/ 3556591 w 3928730"/>
              <a:gd name="connsiteY79" fmla="*/ 74428 h 2424223"/>
              <a:gd name="connsiteX80" fmla="*/ 3599121 w 3928730"/>
              <a:gd name="connsiteY80" fmla="*/ 90377 h 2424223"/>
              <a:gd name="connsiteX81" fmla="*/ 3615070 w 3928730"/>
              <a:gd name="connsiteY81" fmla="*/ 101010 h 2424223"/>
              <a:gd name="connsiteX82" fmla="*/ 3631019 w 3928730"/>
              <a:gd name="connsiteY82" fmla="*/ 106326 h 2424223"/>
              <a:gd name="connsiteX83" fmla="*/ 3641651 w 3928730"/>
              <a:gd name="connsiteY83" fmla="*/ 122275 h 2424223"/>
              <a:gd name="connsiteX84" fmla="*/ 3657600 w 3928730"/>
              <a:gd name="connsiteY84" fmla="*/ 127591 h 2424223"/>
              <a:gd name="connsiteX85" fmla="*/ 3689498 w 3928730"/>
              <a:gd name="connsiteY85" fmla="*/ 148856 h 2424223"/>
              <a:gd name="connsiteX86" fmla="*/ 3737344 w 3928730"/>
              <a:gd name="connsiteY86" fmla="*/ 180754 h 2424223"/>
              <a:gd name="connsiteX87" fmla="*/ 3753293 w 3928730"/>
              <a:gd name="connsiteY87" fmla="*/ 191386 h 2424223"/>
              <a:gd name="connsiteX88" fmla="*/ 3806456 w 3928730"/>
              <a:gd name="connsiteY88" fmla="*/ 207335 h 2424223"/>
              <a:gd name="connsiteX89" fmla="*/ 3822405 w 3928730"/>
              <a:gd name="connsiteY89" fmla="*/ 212651 h 2424223"/>
              <a:gd name="connsiteX90" fmla="*/ 3838354 w 3928730"/>
              <a:gd name="connsiteY90" fmla="*/ 223284 h 2424223"/>
              <a:gd name="connsiteX91" fmla="*/ 3854302 w 3928730"/>
              <a:gd name="connsiteY91" fmla="*/ 228600 h 2424223"/>
              <a:gd name="connsiteX92" fmla="*/ 3870251 w 3928730"/>
              <a:gd name="connsiteY92" fmla="*/ 244549 h 2424223"/>
              <a:gd name="connsiteX93" fmla="*/ 3886200 w 3928730"/>
              <a:gd name="connsiteY93" fmla="*/ 255182 h 2424223"/>
              <a:gd name="connsiteX94" fmla="*/ 3896833 w 3928730"/>
              <a:gd name="connsiteY94" fmla="*/ 271130 h 2424223"/>
              <a:gd name="connsiteX95" fmla="*/ 3912781 w 3928730"/>
              <a:gd name="connsiteY95" fmla="*/ 303028 h 2424223"/>
              <a:gd name="connsiteX96" fmla="*/ 3912781 w 3928730"/>
              <a:gd name="connsiteY96" fmla="*/ 446568 h 2424223"/>
              <a:gd name="connsiteX97" fmla="*/ 3902149 w 3928730"/>
              <a:gd name="connsiteY97" fmla="*/ 536944 h 2424223"/>
              <a:gd name="connsiteX98" fmla="*/ 3896833 w 3928730"/>
              <a:gd name="connsiteY98" fmla="*/ 552893 h 2424223"/>
              <a:gd name="connsiteX99" fmla="*/ 3891516 w 3928730"/>
              <a:gd name="connsiteY99" fmla="*/ 574158 h 2424223"/>
              <a:gd name="connsiteX100" fmla="*/ 3880884 w 3928730"/>
              <a:gd name="connsiteY100" fmla="*/ 606056 h 2424223"/>
              <a:gd name="connsiteX101" fmla="*/ 3870251 w 3928730"/>
              <a:gd name="connsiteY101" fmla="*/ 648586 h 2424223"/>
              <a:gd name="connsiteX102" fmla="*/ 3870251 w 3928730"/>
              <a:gd name="connsiteY102" fmla="*/ 818707 h 2424223"/>
              <a:gd name="connsiteX103" fmla="*/ 3886200 w 3928730"/>
              <a:gd name="connsiteY103" fmla="*/ 871870 h 2424223"/>
              <a:gd name="connsiteX104" fmla="*/ 3896833 w 3928730"/>
              <a:gd name="connsiteY104" fmla="*/ 903768 h 2424223"/>
              <a:gd name="connsiteX105" fmla="*/ 3902149 w 3928730"/>
              <a:gd name="connsiteY105" fmla="*/ 919717 h 2424223"/>
              <a:gd name="connsiteX106" fmla="*/ 3907465 w 3928730"/>
              <a:gd name="connsiteY106" fmla="*/ 946298 h 2424223"/>
              <a:gd name="connsiteX107" fmla="*/ 3912781 w 3928730"/>
              <a:gd name="connsiteY107" fmla="*/ 999461 h 2424223"/>
              <a:gd name="connsiteX108" fmla="*/ 3918098 w 3928730"/>
              <a:gd name="connsiteY108" fmla="*/ 1068572 h 2424223"/>
              <a:gd name="connsiteX109" fmla="*/ 3928730 w 3928730"/>
              <a:gd name="connsiteY109" fmla="*/ 1153633 h 2424223"/>
              <a:gd name="connsiteX110" fmla="*/ 3918098 w 3928730"/>
              <a:gd name="connsiteY110" fmla="*/ 1233377 h 2424223"/>
              <a:gd name="connsiteX111" fmla="*/ 3891516 w 3928730"/>
              <a:gd name="connsiteY111" fmla="*/ 1265275 h 2424223"/>
              <a:gd name="connsiteX112" fmla="*/ 3870251 w 3928730"/>
              <a:gd name="connsiteY112" fmla="*/ 1297172 h 2424223"/>
              <a:gd name="connsiteX113" fmla="*/ 3859619 w 3928730"/>
              <a:gd name="connsiteY113" fmla="*/ 1313121 h 2424223"/>
              <a:gd name="connsiteX114" fmla="*/ 3838354 w 3928730"/>
              <a:gd name="connsiteY114" fmla="*/ 1360968 h 2424223"/>
              <a:gd name="connsiteX115" fmla="*/ 3833037 w 3928730"/>
              <a:gd name="connsiteY115" fmla="*/ 1387549 h 2424223"/>
              <a:gd name="connsiteX116" fmla="*/ 3822405 w 3928730"/>
              <a:gd name="connsiteY116" fmla="*/ 1419447 h 2424223"/>
              <a:gd name="connsiteX117" fmla="*/ 3817088 w 3928730"/>
              <a:gd name="connsiteY117" fmla="*/ 1446028 h 2424223"/>
              <a:gd name="connsiteX118" fmla="*/ 3806456 w 3928730"/>
              <a:gd name="connsiteY118" fmla="*/ 1477926 h 2424223"/>
              <a:gd name="connsiteX119" fmla="*/ 3790507 w 3928730"/>
              <a:gd name="connsiteY119" fmla="*/ 1525772 h 2424223"/>
              <a:gd name="connsiteX120" fmla="*/ 3779874 w 3928730"/>
              <a:gd name="connsiteY120" fmla="*/ 1562986 h 2424223"/>
              <a:gd name="connsiteX121" fmla="*/ 3774558 w 3928730"/>
              <a:gd name="connsiteY121" fmla="*/ 1589568 h 2424223"/>
              <a:gd name="connsiteX122" fmla="*/ 3721395 w 3928730"/>
              <a:gd name="connsiteY122" fmla="*/ 1637414 h 2424223"/>
              <a:gd name="connsiteX123" fmla="*/ 3705447 w 3928730"/>
              <a:gd name="connsiteY123" fmla="*/ 1642730 h 2424223"/>
              <a:gd name="connsiteX124" fmla="*/ 3673549 w 3928730"/>
              <a:gd name="connsiteY124" fmla="*/ 1658679 h 2424223"/>
              <a:gd name="connsiteX125" fmla="*/ 3641651 w 3928730"/>
              <a:gd name="connsiteY125" fmla="*/ 1674628 h 2424223"/>
              <a:gd name="connsiteX126" fmla="*/ 3625702 w 3928730"/>
              <a:gd name="connsiteY126" fmla="*/ 1685261 h 2424223"/>
              <a:gd name="connsiteX127" fmla="*/ 3609754 w 3928730"/>
              <a:gd name="connsiteY127" fmla="*/ 1690577 h 2424223"/>
              <a:gd name="connsiteX128" fmla="*/ 3577856 w 3928730"/>
              <a:gd name="connsiteY128" fmla="*/ 1711842 h 2424223"/>
              <a:gd name="connsiteX129" fmla="*/ 3545958 w 3928730"/>
              <a:gd name="connsiteY129" fmla="*/ 1733107 h 2424223"/>
              <a:gd name="connsiteX130" fmla="*/ 3498112 w 3928730"/>
              <a:gd name="connsiteY130" fmla="*/ 1765005 h 2424223"/>
              <a:gd name="connsiteX131" fmla="*/ 3482163 w 3928730"/>
              <a:gd name="connsiteY131" fmla="*/ 1775637 h 2424223"/>
              <a:gd name="connsiteX132" fmla="*/ 3466214 w 3928730"/>
              <a:gd name="connsiteY132" fmla="*/ 1786270 h 2424223"/>
              <a:gd name="connsiteX133" fmla="*/ 3450265 w 3928730"/>
              <a:gd name="connsiteY133" fmla="*/ 1791586 h 2424223"/>
              <a:gd name="connsiteX134" fmla="*/ 3434316 w 3928730"/>
              <a:gd name="connsiteY134" fmla="*/ 1807535 h 2424223"/>
              <a:gd name="connsiteX135" fmla="*/ 3397102 w 3928730"/>
              <a:gd name="connsiteY135" fmla="*/ 1823484 h 2424223"/>
              <a:gd name="connsiteX136" fmla="*/ 3365205 w 3928730"/>
              <a:gd name="connsiteY136" fmla="*/ 1844749 h 2424223"/>
              <a:gd name="connsiteX137" fmla="*/ 3343940 w 3928730"/>
              <a:gd name="connsiteY137" fmla="*/ 1860698 h 2424223"/>
              <a:gd name="connsiteX138" fmla="*/ 3312042 w 3928730"/>
              <a:gd name="connsiteY138" fmla="*/ 1871330 h 2424223"/>
              <a:gd name="connsiteX139" fmla="*/ 3296093 w 3928730"/>
              <a:gd name="connsiteY139" fmla="*/ 1881963 h 2424223"/>
              <a:gd name="connsiteX140" fmla="*/ 3264195 w 3928730"/>
              <a:gd name="connsiteY140" fmla="*/ 1887279 h 2424223"/>
              <a:gd name="connsiteX141" fmla="*/ 3237614 w 3928730"/>
              <a:gd name="connsiteY141" fmla="*/ 1892596 h 2424223"/>
              <a:gd name="connsiteX142" fmla="*/ 3216349 w 3928730"/>
              <a:gd name="connsiteY142" fmla="*/ 1897912 h 2424223"/>
              <a:gd name="connsiteX143" fmla="*/ 3184451 w 3928730"/>
              <a:gd name="connsiteY143" fmla="*/ 1908544 h 2424223"/>
              <a:gd name="connsiteX144" fmla="*/ 3141921 w 3928730"/>
              <a:gd name="connsiteY144" fmla="*/ 1919177 h 2424223"/>
              <a:gd name="connsiteX145" fmla="*/ 3110023 w 3928730"/>
              <a:gd name="connsiteY145" fmla="*/ 1940442 h 2424223"/>
              <a:gd name="connsiteX146" fmla="*/ 3046228 w 3928730"/>
              <a:gd name="connsiteY146" fmla="*/ 1993605 h 2424223"/>
              <a:gd name="connsiteX147" fmla="*/ 3030279 w 3928730"/>
              <a:gd name="connsiteY147" fmla="*/ 1998921 h 2424223"/>
              <a:gd name="connsiteX148" fmla="*/ 2998381 w 3928730"/>
              <a:gd name="connsiteY148" fmla="*/ 2020186 h 2424223"/>
              <a:gd name="connsiteX149" fmla="*/ 2961167 w 3928730"/>
              <a:gd name="connsiteY149" fmla="*/ 2036135 h 2424223"/>
              <a:gd name="connsiteX150" fmla="*/ 2945219 w 3928730"/>
              <a:gd name="connsiteY150" fmla="*/ 2041451 h 2424223"/>
              <a:gd name="connsiteX151" fmla="*/ 2897372 w 3928730"/>
              <a:gd name="connsiteY151" fmla="*/ 2062717 h 2424223"/>
              <a:gd name="connsiteX152" fmla="*/ 2881423 w 3928730"/>
              <a:gd name="connsiteY152" fmla="*/ 2068033 h 2424223"/>
              <a:gd name="connsiteX153" fmla="*/ 2849526 w 3928730"/>
              <a:gd name="connsiteY153" fmla="*/ 2083982 h 2424223"/>
              <a:gd name="connsiteX154" fmla="*/ 2817628 w 3928730"/>
              <a:gd name="connsiteY154" fmla="*/ 2099930 h 2424223"/>
              <a:gd name="connsiteX155" fmla="*/ 2801679 w 3928730"/>
              <a:gd name="connsiteY155" fmla="*/ 2110563 h 2424223"/>
              <a:gd name="connsiteX156" fmla="*/ 2769781 w 3928730"/>
              <a:gd name="connsiteY156" fmla="*/ 2121196 h 2424223"/>
              <a:gd name="connsiteX157" fmla="*/ 2721935 w 3928730"/>
              <a:gd name="connsiteY157" fmla="*/ 2115879 h 2424223"/>
              <a:gd name="connsiteX158" fmla="*/ 2690037 w 3928730"/>
              <a:gd name="connsiteY158" fmla="*/ 2105247 h 2424223"/>
              <a:gd name="connsiteX159" fmla="*/ 2679405 w 3928730"/>
              <a:gd name="connsiteY159" fmla="*/ 2089298 h 2424223"/>
              <a:gd name="connsiteX160" fmla="*/ 2647507 w 3928730"/>
              <a:gd name="connsiteY160" fmla="*/ 2062717 h 2424223"/>
              <a:gd name="connsiteX161" fmla="*/ 2610293 w 3928730"/>
              <a:gd name="connsiteY161" fmla="*/ 2014870 h 2424223"/>
              <a:gd name="connsiteX162" fmla="*/ 2562447 w 3928730"/>
              <a:gd name="connsiteY162" fmla="*/ 1993605 h 2424223"/>
              <a:gd name="connsiteX163" fmla="*/ 2546498 w 3928730"/>
              <a:gd name="connsiteY163" fmla="*/ 1988289 h 2424223"/>
              <a:gd name="connsiteX164" fmla="*/ 2456121 w 3928730"/>
              <a:gd name="connsiteY164" fmla="*/ 1977656 h 2424223"/>
              <a:gd name="connsiteX165" fmla="*/ 2424223 w 3928730"/>
              <a:gd name="connsiteY165" fmla="*/ 1961707 h 2424223"/>
              <a:gd name="connsiteX166" fmla="*/ 2402958 w 3928730"/>
              <a:gd name="connsiteY166" fmla="*/ 1929810 h 2424223"/>
              <a:gd name="connsiteX167" fmla="*/ 2387009 w 3928730"/>
              <a:gd name="connsiteY167" fmla="*/ 1881963 h 2424223"/>
              <a:gd name="connsiteX168" fmla="*/ 2381693 w 3928730"/>
              <a:gd name="connsiteY168" fmla="*/ 1866014 h 2424223"/>
              <a:gd name="connsiteX169" fmla="*/ 2376377 w 3928730"/>
              <a:gd name="connsiteY169" fmla="*/ 1850065 h 2424223"/>
              <a:gd name="connsiteX170" fmla="*/ 2371061 w 3928730"/>
              <a:gd name="connsiteY170" fmla="*/ 1828800 h 2424223"/>
              <a:gd name="connsiteX171" fmla="*/ 2360428 w 3928730"/>
              <a:gd name="connsiteY171" fmla="*/ 1786270 h 2424223"/>
              <a:gd name="connsiteX172" fmla="*/ 2323214 w 3928730"/>
              <a:gd name="connsiteY172" fmla="*/ 1738423 h 2424223"/>
              <a:gd name="connsiteX173" fmla="*/ 2291316 w 3928730"/>
              <a:gd name="connsiteY173" fmla="*/ 1717158 h 2424223"/>
              <a:gd name="connsiteX174" fmla="*/ 2270051 w 3928730"/>
              <a:gd name="connsiteY174" fmla="*/ 1711842 h 2424223"/>
              <a:gd name="connsiteX175" fmla="*/ 2222205 w 3928730"/>
              <a:gd name="connsiteY175" fmla="*/ 1717158 h 2424223"/>
              <a:gd name="connsiteX176" fmla="*/ 2206256 w 3928730"/>
              <a:gd name="connsiteY176" fmla="*/ 1722475 h 2424223"/>
              <a:gd name="connsiteX177" fmla="*/ 2179674 w 3928730"/>
              <a:gd name="connsiteY177" fmla="*/ 1743740 h 2424223"/>
              <a:gd name="connsiteX178" fmla="*/ 2137144 w 3928730"/>
              <a:gd name="connsiteY178" fmla="*/ 1780954 h 2424223"/>
              <a:gd name="connsiteX179" fmla="*/ 2105247 w 3928730"/>
              <a:gd name="connsiteY179" fmla="*/ 1807535 h 2424223"/>
              <a:gd name="connsiteX180" fmla="*/ 2083981 w 3928730"/>
              <a:gd name="connsiteY180" fmla="*/ 1818168 h 2424223"/>
              <a:gd name="connsiteX181" fmla="*/ 2052084 w 3928730"/>
              <a:gd name="connsiteY181" fmla="*/ 1828800 h 2424223"/>
              <a:gd name="connsiteX182" fmla="*/ 2036135 w 3928730"/>
              <a:gd name="connsiteY182" fmla="*/ 1839433 h 2424223"/>
              <a:gd name="connsiteX183" fmla="*/ 2009554 w 3928730"/>
              <a:gd name="connsiteY183" fmla="*/ 1844749 h 2424223"/>
              <a:gd name="connsiteX184" fmla="*/ 1988288 w 3928730"/>
              <a:gd name="connsiteY184" fmla="*/ 1850065 h 2424223"/>
              <a:gd name="connsiteX185" fmla="*/ 1972340 w 3928730"/>
              <a:gd name="connsiteY185" fmla="*/ 1860698 h 2424223"/>
              <a:gd name="connsiteX186" fmla="*/ 1924493 w 3928730"/>
              <a:gd name="connsiteY186" fmla="*/ 1887279 h 2424223"/>
              <a:gd name="connsiteX187" fmla="*/ 1908544 w 3928730"/>
              <a:gd name="connsiteY187" fmla="*/ 1903228 h 2424223"/>
              <a:gd name="connsiteX188" fmla="*/ 1897912 w 3928730"/>
              <a:gd name="connsiteY188" fmla="*/ 1919177 h 2424223"/>
              <a:gd name="connsiteX189" fmla="*/ 1866014 w 3928730"/>
              <a:gd name="connsiteY189" fmla="*/ 1951075 h 2424223"/>
              <a:gd name="connsiteX190" fmla="*/ 1850065 w 3928730"/>
              <a:gd name="connsiteY190" fmla="*/ 1961707 h 2424223"/>
              <a:gd name="connsiteX191" fmla="*/ 1818167 w 3928730"/>
              <a:gd name="connsiteY191" fmla="*/ 1993605 h 2424223"/>
              <a:gd name="connsiteX192" fmla="*/ 1807535 w 3928730"/>
              <a:gd name="connsiteY192" fmla="*/ 2009554 h 2424223"/>
              <a:gd name="connsiteX193" fmla="*/ 1791586 w 3928730"/>
              <a:gd name="connsiteY193" fmla="*/ 2020186 h 2424223"/>
              <a:gd name="connsiteX194" fmla="*/ 1765005 w 3928730"/>
              <a:gd name="connsiteY194" fmla="*/ 2046768 h 2424223"/>
              <a:gd name="connsiteX195" fmla="*/ 1733107 w 3928730"/>
              <a:gd name="connsiteY195" fmla="*/ 2078665 h 2424223"/>
              <a:gd name="connsiteX196" fmla="*/ 1717158 w 3928730"/>
              <a:gd name="connsiteY196" fmla="*/ 2089298 h 2424223"/>
              <a:gd name="connsiteX197" fmla="*/ 1685261 w 3928730"/>
              <a:gd name="connsiteY197" fmla="*/ 2121196 h 2424223"/>
              <a:gd name="connsiteX198" fmla="*/ 1669312 w 3928730"/>
              <a:gd name="connsiteY198" fmla="*/ 2137144 h 2424223"/>
              <a:gd name="connsiteX199" fmla="*/ 1653363 w 3928730"/>
              <a:gd name="connsiteY199" fmla="*/ 2153093 h 2424223"/>
              <a:gd name="connsiteX200" fmla="*/ 1621465 w 3928730"/>
              <a:gd name="connsiteY200" fmla="*/ 2179675 h 2424223"/>
              <a:gd name="connsiteX201" fmla="*/ 1589567 w 3928730"/>
              <a:gd name="connsiteY201" fmla="*/ 2200940 h 2424223"/>
              <a:gd name="connsiteX202" fmla="*/ 1557670 w 3928730"/>
              <a:gd name="connsiteY202" fmla="*/ 2222205 h 2424223"/>
              <a:gd name="connsiteX203" fmla="*/ 1541721 w 3928730"/>
              <a:gd name="connsiteY203" fmla="*/ 2232837 h 2424223"/>
              <a:gd name="connsiteX204" fmla="*/ 1509823 w 3928730"/>
              <a:gd name="connsiteY204" fmla="*/ 2259419 h 2424223"/>
              <a:gd name="connsiteX205" fmla="*/ 1493874 w 3928730"/>
              <a:gd name="connsiteY205" fmla="*/ 2264735 h 2424223"/>
              <a:gd name="connsiteX206" fmla="*/ 1446028 w 3928730"/>
              <a:gd name="connsiteY206" fmla="*/ 2291317 h 2424223"/>
              <a:gd name="connsiteX207" fmla="*/ 1419447 w 3928730"/>
              <a:gd name="connsiteY207" fmla="*/ 2317898 h 2424223"/>
              <a:gd name="connsiteX208" fmla="*/ 1392865 w 3928730"/>
              <a:gd name="connsiteY208" fmla="*/ 2349796 h 2424223"/>
              <a:gd name="connsiteX209" fmla="*/ 1387549 w 3928730"/>
              <a:gd name="connsiteY209" fmla="*/ 2365744 h 2424223"/>
              <a:gd name="connsiteX210" fmla="*/ 1392865 w 3928730"/>
              <a:gd name="connsiteY210" fmla="*/ 2381693 h 2424223"/>
              <a:gd name="connsiteX211" fmla="*/ 1339702 w 3928730"/>
              <a:gd name="connsiteY211" fmla="*/ 2397642 h 2424223"/>
              <a:gd name="connsiteX212" fmla="*/ 1307805 w 3928730"/>
              <a:gd name="connsiteY212" fmla="*/ 2402958 h 2424223"/>
              <a:gd name="connsiteX213" fmla="*/ 1259958 w 3928730"/>
              <a:gd name="connsiteY213" fmla="*/ 2408275 h 2424223"/>
              <a:gd name="connsiteX214" fmla="*/ 1137684 w 3928730"/>
              <a:gd name="connsiteY214" fmla="*/ 2424223 h 2424223"/>
              <a:gd name="connsiteX215" fmla="*/ 685800 w 3928730"/>
              <a:gd name="connsiteY215" fmla="*/ 2418907 h 2424223"/>
              <a:gd name="connsiteX216" fmla="*/ 653902 w 3928730"/>
              <a:gd name="connsiteY216" fmla="*/ 2413591 h 2424223"/>
              <a:gd name="connsiteX217" fmla="*/ 600740 w 3928730"/>
              <a:gd name="connsiteY217" fmla="*/ 2408275 h 2424223"/>
              <a:gd name="connsiteX218" fmla="*/ 552893 w 3928730"/>
              <a:gd name="connsiteY218" fmla="*/ 2402958 h 2424223"/>
              <a:gd name="connsiteX219" fmla="*/ 478465 w 3928730"/>
              <a:gd name="connsiteY219" fmla="*/ 2392326 h 2424223"/>
              <a:gd name="connsiteX220" fmla="*/ 451884 w 3928730"/>
              <a:gd name="connsiteY220" fmla="*/ 2387010 h 2424223"/>
              <a:gd name="connsiteX221" fmla="*/ 318977 w 3928730"/>
              <a:gd name="connsiteY221" fmla="*/ 2381693 h 2424223"/>
              <a:gd name="connsiteX222" fmla="*/ 212651 w 3928730"/>
              <a:gd name="connsiteY222" fmla="*/ 2376377 h 2424223"/>
              <a:gd name="connsiteX223" fmla="*/ 164805 w 3928730"/>
              <a:gd name="connsiteY223" fmla="*/ 2371061 h 2424223"/>
              <a:gd name="connsiteX224" fmla="*/ 79744 w 3928730"/>
              <a:gd name="connsiteY224" fmla="*/ 2360428 h 2424223"/>
              <a:gd name="connsiteX225" fmla="*/ 0 w 3928730"/>
              <a:gd name="connsiteY225" fmla="*/ 2355112 h 2424223"/>
              <a:gd name="connsiteX226" fmla="*/ 5316 w 3928730"/>
              <a:gd name="connsiteY226" fmla="*/ 2291317 h 2424223"/>
              <a:gd name="connsiteX227" fmla="*/ 21265 w 3928730"/>
              <a:gd name="connsiteY227" fmla="*/ 2243470 h 2424223"/>
              <a:gd name="connsiteX228" fmla="*/ 26581 w 3928730"/>
              <a:gd name="connsiteY228" fmla="*/ 2222205 h 2424223"/>
              <a:gd name="connsiteX229" fmla="*/ 31898 w 3928730"/>
              <a:gd name="connsiteY229" fmla="*/ 2190307 h 2424223"/>
              <a:gd name="connsiteX230" fmla="*/ 37214 w 3928730"/>
              <a:gd name="connsiteY230" fmla="*/ 2174358 h 2424223"/>
              <a:gd name="connsiteX231" fmla="*/ 47847 w 3928730"/>
              <a:gd name="connsiteY231" fmla="*/ 2110563 h 2424223"/>
              <a:gd name="connsiteX232" fmla="*/ 53163 w 3928730"/>
              <a:gd name="connsiteY232" fmla="*/ 2068033 h 2424223"/>
              <a:gd name="connsiteX233" fmla="*/ 58479 w 3928730"/>
              <a:gd name="connsiteY233" fmla="*/ 2052084 h 2424223"/>
              <a:gd name="connsiteX234" fmla="*/ 63795 w 3928730"/>
              <a:gd name="connsiteY234" fmla="*/ 2025503 h 2424223"/>
              <a:gd name="connsiteX235" fmla="*/ 69112 w 3928730"/>
              <a:gd name="connsiteY235" fmla="*/ 2009554 h 2424223"/>
              <a:gd name="connsiteX236" fmla="*/ 79744 w 3928730"/>
              <a:gd name="connsiteY236" fmla="*/ 1967023 h 2424223"/>
              <a:gd name="connsiteX237" fmla="*/ 101009 w 3928730"/>
              <a:gd name="connsiteY237" fmla="*/ 1924493 h 2424223"/>
              <a:gd name="connsiteX238" fmla="*/ 111642 w 3928730"/>
              <a:gd name="connsiteY238" fmla="*/ 1903228 h 2424223"/>
              <a:gd name="connsiteX239" fmla="*/ 122274 w 3928730"/>
              <a:gd name="connsiteY239" fmla="*/ 1871330 h 2424223"/>
              <a:gd name="connsiteX240" fmla="*/ 132907 w 3928730"/>
              <a:gd name="connsiteY240" fmla="*/ 1855382 h 2424223"/>
              <a:gd name="connsiteX241" fmla="*/ 154172 w 3928730"/>
              <a:gd name="connsiteY241" fmla="*/ 1818168 h 2424223"/>
              <a:gd name="connsiteX242" fmla="*/ 159488 w 3928730"/>
              <a:gd name="connsiteY242" fmla="*/ 1796903 h 2424223"/>
              <a:gd name="connsiteX243" fmla="*/ 170121 w 3928730"/>
              <a:gd name="connsiteY243" fmla="*/ 1780954 h 2424223"/>
              <a:gd name="connsiteX244" fmla="*/ 175437 w 3928730"/>
              <a:gd name="connsiteY244" fmla="*/ 1754372 h 2424223"/>
              <a:gd name="connsiteX245" fmla="*/ 186070 w 3928730"/>
              <a:gd name="connsiteY245" fmla="*/ 1722475 h 2424223"/>
              <a:gd name="connsiteX246" fmla="*/ 191386 w 3928730"/>
              <a:gd name="connsiteY246" fmla="*/ 1701210 h 2424223"/>
              <a:gd name="connsiteX247" fmla="*/ 202019 w 3928730"/>
              <a:gd name="connsiteY247" fmla="*/ 1669312 h 2424223"/>
              <a:gd name="connsiteX248" fmla="*/ 212651 w 3928730"/>
              <a:gd name="connsiteY248" fmla="*/ 1653363 h 2424223"/>
              <a:gd name="connsiteX249" fmla="*/ 228600 w 3928730"/>
              <a:gd name="connsiteY249" fmla="*/ 1621465 h 2424223"/>
              <a:gd name="connsiteX250" fmla="*/ 239233 w 3928730"/>
              <a:gd name="connsiteY250" fmla="*/ 1589568 h 2424223"/>
              <a:gd name="connsiteX251" fmla="*/ 249865 w 3928730"/>
              <a:gd name="connsiteY251" fmla="*/ 1573619 h 2424223"/>
              <a:gd name="connsiteX252" fmla="*/ 265814 w 3928730"/>
              <a:gd name="connsiteY252" fmla="*/ 1557670 h 2424223"/>
              <a:gd name="connsiteX253" fmla="*/ 281763 w 3928730"/>
              <a:gd name="connsiteY253" fmla="*/ 1531089 h 2424223"/>
              <a:gd name="connsiteX254" fmla="*/ 297712 w 3928730"/>
              <a:gd name="connsiteY254" fmla="*/ 1515140 h 2424223"/>
              <a:gd name="connsiteX255" fmla="*/ 318977 w 3928730"/>
              <a:gd name="connsiteY255" fmla="*/ 1483242 h 2424223"/>
              <a:gd name="connsiteX256" fmla="*/ 329609 w 3928730"/>
              <a:gd name="connsiteY256" fmla="*/ 1467293 h 2424223"/>
              <a:gd name="connsiteX257" fmla="*/ 366823 w 3928730"/>
              <a:gd name="connsiteY257" fmla="*/ 1430079 h 2424223"/>
              <a:gd name="connsiteX258" fmla="*/ 382772 w 3928730"/>
              <a:gd name="connsiteY258" fmla="*/ 1408814 h 2424223"/>
              <a:gd name="connsiteX259" fmla="*/ 393405 w 3928730"/>
              <a:gd name="connsiteY259" fmla="*/ 1392865 h 2424223"/>
              <a:gd name="connsiteX260" fmla="*/ 425302 w 3928730"/>
              <a:gd name="connsiteY260" fmla="*/ 1371600 h 2424223"/>
              <a:gd name="connsiteX261" fmla="*/ 441251 w 3928730"/>
              <a:gd name="connsiteY261" fmla="*/ 1360968 h 2424223"/>
              <a:gd name="connsiteX262" fmla="*/ 457200 w 3928730"/>
              <a:gd name="connsiteY262" fmla="*/ 1350335 h 2424223"/>
              <a:gd name="connsiteX263" fmla="*/ 473149 w 3928730"/>
              <a:gd name="connsiteY263" fmla="*/ 1345019 h 2424223"/>
              <a:gd name="connsiteX264" fmla="*/ 494414 w 3928730"/>
              <a:gd name="connsiteY264" fmla="*/ 1329070 h 2424223"/>
              <a:gd name="connsiteX265" fmla="*/ 520995 w 3928730"/>
              <a:gd name="connsiteY265" fmla="*/ 1323754 h 2424223"/>
              <a:gd name="connsiteX266" fmla="*/ 536944 w 3928730"/>
              <a:gd name="connsiteY266" fmla="*/ 1318437 h 2424223"/>
              <a:gd name="connsiteX267" fmla="*/ 643270 w 3928730"/>
              <a:gd name="connsiteY267" fmla="*/ 1307805 h 2424223"/>
              <a:gd name="connsiteX268" fmla="*/ 776177 w 3928730"/>
              <a:gd name="connsiteY268" fmla="*/ 1313121 h 2424223"/>
              <a:gd name="connsiteX269" fmla="*/ 786809 w 3928730"/>
              <a:gd name="connsiteY269" fmla="*/ 1355651 h 24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3928730" h="2424223">
                <a:moveTo>
                  <a:pt x="786809" y="1355651"/>
                </a:moveTo>
                <a:cubicBezTo>
                  <a:pt x="820479" y="1314893"/>
                  <a:pt x="926760" y="1171438"/>
                  <a:pt x="978195" y="1068572"/>
                </a:cubicBezTo>
                <a:cubicBezTo>
                  <a:pt x="997871" y="1029223"/>
                  <a:pt x="977836" y="1063688"/>
                  <a:pt x="1004777" y="1031358"/>
                </a:cubicBezTo>
                <a:cubicBezTo>
                  <a:pt x="1026928" y="1004777"/>
                  <a:pt x="1002118" y="1024271"/>
                  <a:pt x="1031358" y="1004777"/>
                </a:cubicBezTo>
                <a:cubicBezTo>
                  <a:pt x="1041813" y="989095"/>
                  <a:pt x="1042590" y="985671"/>
                  <a:pt x="1057940" y="972879"/>
                </a:cubicBezTo>
                <a:cubicBezTo>
                  <a:pt x="1062848" y="968789"/>
                  <a:pt x="1068980" y="966337"/>
                  <a:pt x="1073888" y="962247"/>
                </a:cubicBezTo>
                <a:cubicBezTo>
                  <a:pt x="1100436" y="940123"/>
                  <a:pt x="1077758" y="950324"/>
                  <a:pt x="1105786" y="940982"/>
                </a:cubicBezTo>
                <a:cubicBezTo>
                  <a:pt x="1112874" y="935666"/>
                  <a:pt x="1120465" y="930960"/>
                  <a:pt x="1127051" y="925033"/>
                </a:cubicBezTo>
                <a:cubicBezTo>
                  <a:pt x="1138228" y="914974"/>
                  <a:pt x="1146437" y="901476"/>
                  <a:pt x="1158949" y="893135"/>
                </a:cubicBezTo>
                <a:cubicBezTo>
                  <a:pt x="1164265" y="889591"/>
                  <a:pt x="1169990" y="886593"/>
                  <a:pt x="1174898" y="882503"/>
                </a:cubicBezTo>
                <a:cubicBezTo>
                  <a:pt x="1180674" y="877690"/>
                  <a:pt x="1184591" y="870725"/>
                  <a:pt x="1190847" y="866554"/>
                </a:cubicBezTo>
                <a:cubicBezTo>
                  <a:pt x="1195509" y="863446"/>
                  <a:pt x="1201783" y="863743"/>
                  <a:pt x="1206795" y="861237"/>
                </a:cubicBezTo>
                <a:cubicBezTo>
                  <a:pt x="1214574" y="857347"/>
                  <a:pt x="1239186" y="838273"/>
                  <a:pt x="1244009" y="834656"/>
                </a:cubicBezTo>
                <a:cubicBezTo>
                  <a:pt x="1262244" y="779954"/>
                  <a:pt x="1260528" y="798263"/>
                  <a:pt x="1249326" y="712382"/>
                </a:cubicBezTo>
                <a:cubicBezTo>
                  <a:pt x="1247747" y="700278"/>
                  <a:pt x="1238596" y="675070"/>
                  <a:pt x="1228061" y="664535"/>
                </a:cubicBezTo>
                <a:cubicBezTo>
                  <a:pt x="1223543" y="660017"/>
                  <a:pt x="1217428" y="657447"/>
                  <a:pt x="1212112" y="653903"/>
                </a:cubicBezTo>
                <a:cubicBezTo>
                  <a:pt x="1187739" y="617342"/>
                  <a:pt x="1202970" y="626046"/>
                  <a:pt x="1174898" y="616689"/>
                </a:cubicBezTo>
                <a:lnTo>
                  <a:pt x="1127051" y="584791"/>
                </a:lnTo>
                <a:lnTo>
                  <a:pt x="1111102" y="574158"/>
                </a:lnTo>
                <a:cubicBezTo>
                  <a:pt x="1107558" y="568842"/>
                  <a:pt x="1105459" y="562201"/>
                  <a:pt x="1100470" y="558210"/>
                </a:cubicBezTo>
                <a:cubicBezTo>
                  <a:pt x="1096094" y="554709"/>
                  <a:pt x="1089184" y="556002"/>
                  <a:pt x="1084521" y="552893"/>
                </a:cubicBezTo>
                <a:cubicBezTo>
                  <a:pt x="1076614" y="547622"/>
                  <a:pt x="1062069" y="530287"/>
                  <a:pt x="1057940" y="520996"/>
                </a:cubicBezTo>
                <a:cubicBezTo>
                  <a:pt x="1053388" y="510754"/>
                  <a:pt x="1049505" y="500088"/>
                  <a:pt x="1047307" y="489098"/>
                </a:cubicBezTo>
                <a:lnTo>
                  <a:pt x="1036674" y="435935"/>
                </a:lnTo>
                <a:cubicBezTo>
                  <a:pt x="1038446" y="421758"/>
                  <a:pt x="1038232" y="407189"/>
                  <a:pt x="1041991" y="393405"/>
                </a:cubicBezTo>
                <a:cubicBezTo>
                  <a:pt x="1044171" y="385413"/>
                  <a:pt x="1062958" y="365249"/>
                  <a:pt x="1068572" y="361507"/>
                </a:cubicBezTo>
                <a:cubicBezTo>
                  <a:pt x="1073235" y="358399"/>
                  <a:pt x="1079205" y="357963"/>
                  <a:pt x="1084521" y="356191"/>
                </a:cubicBezTo>
                <a:cubicBezTo>
                  <a:pt x="1089837" y="352647"/>
                  <a:pt x="1095952" y="350076"/>
                  <a:pt x="1100470" y="345558"/>
                </a:cubicBezTo>
                <a:cubicBezTo>
                  <a:pt x="1104988" y="341040"/>
                  <a:pt x="1106113" y="333601"/>
                  <a:pt x="1111102" y="329610"/>
                </a:cubicBezTo>
                <a:cubicBezTo>
                  <a:pt x="1115478" y="326109"/>
                  <a:pt x="1122152" y="327015"/>
                  <a:pt x="1127051" y="324293"/>
                </a:cubicBezTo>
                <a:cubicBezTo>
                  <a:pt x="1138222" y="318087"/>
                  <a:pt x="1148316" y="310116"/>
                  <a:pt x="1158949" y="303028"/>
                </a:cubicBezTo>
                <a:cubicBezTo>
                  <a:pt x="1164265" y="299484"/>
                  <a:pt x="1168837" y="294417"/>
                  <a:pt x="1174898" y="292396"/>
                </a:cubicBezTo>
                <a:lnTo>
                  <a:pt x="1190847" y="287079"/>
                </a:lnTo>
                <a:cubicBezTo>
                  <a:pt x="1241718" y="236205"/>
                  <a:pt x="1176585" y="296586"/>
                  <a:pt x="1222744" y="265814"/>
                </a:cubicBezTo>
                <a:cubicBezTo>
                  <a:pt x="1229000" y="261644"/>
                  <a:pt x="1232758" y="254481"/>
                  <a:pt x="1238693" y="249865"/>
                </a:cubicBezTo>
                <a:cubicBezTo>
                  <a:pt x="1248780" y="242020"/>
                  <a:pt x="1261555" y="237636"/>
                  <a:pt x="1270591" y="228600"/>
                </a:cubicBezTo>
                <a:cubicBezTo>
                  <a:pt x="1288092" y="211099"/>
                  <a:pt x="1293004" y="204102"/>
                  <a:pt x="1318437" y="191386"/>
                </a:cubicBezTo>
                <a:cubicBezTo>
                  <a:pt x="1325525" y="187842"/>
                  <a:pt x="1332418" y="183876"/>
                  <a:pt x="1339702" y="180754"/>
                </a:cubicBezTo>
                <a:cubicBezTo>
                  <a:pt x="1344853" y="178546"/>
                  <a:pt x="1350639" y="177943"/>
                  <a:pt x="1355651" y="175437"/>
                </a:cubicBezTo>
                <a:cubicBezTo>
                  <a:pt x="1361366" y="172580"/>
                  <a:pt x="1366284" y="168349"/>
                  <a:pt x="1371600" y="164805"/>
                </a:cubicBezTo>
                <a:cubicBezTo>
                  <a:pt x="1385311" y="166764"/>
                  <a:pt x="1409918" y="168015"/>
                  <a:pt x="1424763" y="175437"/>
                </a:cubicBezTo>
                <a:cubicBezTo>
                  <a:pt x="1465986" y="196049"/>
                  <a:pt x="1416573" y="178024"/>
                  <a:pt x="1456661" y="191386"/>
                </a:cubicBezTo>
                <a:cubicBezTo>
                  <a:pt x="1494241" y="216442"/>
                  <a:pt x="1457530" y="196703"/>
                  <a:pt x="1541721" y="196703"/>
                </a:cubicBezTo>
                <a:cubicBezTo>
                  <a:pt x="1570130" y="196703"/>
                  <a:pt x="1598428" y="200247"/>
                  <a:pt x="1626781" y="202019"/>
                </a:cubicBezTo>
                <a:cubicBezTo>
                  <a:pt x="1632097" y="203791"/>
                  <a:pt x="1638067" y="204227"/>
                  <a:pt x="1642730" y="207335"/>
                </a:cubicBezTo>
                <a:cubicBezTo>
                  <a:pt x="1670255" y="225685"/>
                  <a:pt x="1648106" y="230391"/>
                  <a:pt x="1690577" y="244549"/>
                </a:cubicBezTo>
                <a:cubicBezTo>
                  <a:pt x="1701209" y="248093"/>
                  <a:pt x="1712449" y="250170"/>
                  <a:pt x="1722474" y="255182"/>
                </a:cubicBezTo>
                <a:cubicBezTo>
                  <a:pt x="1729563" y="258726"/>
                  <a:pt x="1736382" y="262871"/>
                  <a:pt x="1743740" y="265814"/>
                </a:cubicBezTo>
                <a:cubicBezTo>
                  <a:pt x="1754146" y="269976"/>
                  <a:pt x="1766312" y="270230"/>
                  <a:pt x="1775637" y="276447"/>
                </a:cubicBezTo>
                <a:cubicBezTo>
                  <a:pt x="1789973" y="286003"/>
                  <a:pt x="1791030" y="288728"/>
                  <a:pt x="1807535" y="292396"/>
                </a:cubicBezTo>
                <a:cubicBezTo>
                  <a:pt x="1818058" y="294734"/>
                  <a:pt x="1828800" y="295940"/>
                  <a:pt x="1839433" y="297712"/>
                </a:cubicBezTo>
                <a:cubicBezTo>
                  <a:pt x="1873103" y="295940"/>
                  <a:pt x="1906853" y="295317"/>
                  <a:pt x="1940442" y="292396"/>
                </a:cubicBezTo>
                <a:cubicBezTo>
                  <a:pt x="1949468" y="291611"/>
                  <a:pt x="1968332" y="284871"/>
                  <a:pt x="1977656" y="281763"/>
                </a:cubicBezTo>
                <a:cubicBezTo>
                  <a:pt x="1984744" y="283535"/>
                  <a:pt x="1992205" y="284201"/>
                  <a:pt x="1998921" y="287079"/>
                </a:cubicBezTo>
                <a:cubicBezTo>
                  <a:pt x="2004794" y="289596"/>
                  <a:pt x="2008487" y="297422"/>
                  <a:pt x="2014870" y="297712"/>
                </a:cubicBezTo>
                <a:lnTo>
                  <a:pt x="2115879" y="292396"/>
                </a:lnTo>
                <a:cubicBezTo>
                  <a:pt x="2153093" y="279991"/>
                  <a:pt x="2144233" y="292396"/>
                  <a:pt x="2153093" y="265814"/>
                </a:cubicBezTo>
                <a:cubicBezTo>
                  <a:pt x="2154865" y="249865"/>
                  <a:pt x="2153335" y="233191"/>
                  <a:pt x="2158409" y="217968"/>
                </a:cubicBezTo>
                <a:cubicBezTo>
                  <a:pt x="2160787" y="210835"/>
                  <a:pt x="2166853" y="202460"/>
                  <a:pt x="2174358" y="202019"/>
                </a:cubicBezTo>
                <a:cubicBezTo>
                  <a:pt x="2289359" y="195254"/>
                  <a:pt x="2404730" y="198475"/>
                  <a:pt x="2519916" y="196703"/>
                </a:cubicBezTo>
                <a:cubicBezTo>
                  <a:pt x="2535899" y="191375"/>
                  <a:pt x="2538074" y="192203"/>
                  <a:pt x="2551814" y="180754"/>
                </a:cubicBezTo>
                <a:cubicBezTo>
                  <a:pt x="2557590" y="175941"/>
                  <a:pt x="2561987" y="169618"/>
                  <a:pt x="2567763" y="164805"/>
                </a:cubicBezTo>
                <a:cubicBezTo>
                  <a:pt x="2590573" y="145797"/>
                  <a:pt x="2578482" y="163638"/>
                  <a:pt x="2599661" y="138223"/>
                </a:cubicBezTo>
                <a:cubicBezTo>
                  <a:pt x="2603751" y="133315"/>
                  <a:pt x="2605385" y="126365"/>
                  <a:pt x="2610293" y="122275"/>
                </a:cubicBezTo>
                <a:cubicBezTo>
                  <a:pt x="2616381" y="117201"/>
                  <a:pt x="2624762" y="115719"/>
                  <a:pt x="2631558" y="111642"/>
                </a:cubicBezTo>
                <a:cubicBezTo>
                  <a:pt x="2642516" y="105067"/>
                  <a:pt x="2652026" y="96092"/>
                  <a:pt x="2663456" y="90377"/>
                </a:cubicBezTo>
                <a:cubicBezTo>
                  <a:pt x="2670544" y="86833"/>
                  <a:pt x="2677925" y="83821"/>
                  <a:pt x="2684721" y="79744"/>
                </a:cubicBezTo>
                <a:cubicBezTo>
                  <a:pt x="2730420" y="52325"/>
                  <a:pt x="2700489" y="63856"/>
                  <a:pt x="2732567" y="53163"/>
                </a:cubicBezTo>
                <a:cubicBezTo>
                  <a:pt x="2737883" y="49619"/>
                  <a:pt x="2742801" y="45387"/>
                  <a:pt x="2748516" y="42530"/>
                </a:cubicBezTo>
                <a:cubicBezTo>
                  <a:pt x="2753528" y="40024"/>
                  <a:pt x="2759802" y="40322"/>
                  <a:pt x="2764465" y="37214"/>
                </a:cubicBezTo>
                <a:cubicBezTo>
                  <a:pt x="2808783" y="7669"/>
                  <a:pt x="2750571" y="31280"/>
                  <a:pt x="2801679" y="15949"/>
                </a:cubicBezTo>
                <a:cubicBezTo>
                  <a:pt x="2812414" y="12729"/>
                  <a:pt x="2822944" y="8861"/>
                  <a:pt x="2833577" y="5317"/>
                </a:cubicBezTo>
                <a:lnTo>
                  <a:pt x="2849526" y="0"/>
                </a:lnTo>
                <a:lnTo>
                  <a:pt x="3242930" y="5317"/>
                </a:lnTo>
                <a:cubicBezTo>
                  <a:pt x="3260830" y="5754"/>
                  <a:pt x="3298020" y="12974"/>
                  <a:pt x="3317358" y="15949"/>
                </a:cubicBezTo>
                <a:cubicBezTo>
                  <a:pt x="3359743" y="22469"/>
                  <a:pt x="3402338" y="27164"/>
                  <a:pt x="3444949" y="31898"/>
                </a:cubicBezTo>
                <a:cubicBezTo>
                  <a:pt x="3450265" y="33670"/>
                  <a:pt x="3455461" y="35855"/>
                  <a:pt x="3460898" y="37214"/>
                </a:cubicBezTo>
                <a:cubicBezTo>
                  <a:pt x="3480878" y="42209"/>
                  <a:pt x="3486409" y="40553"/>
                  <a:pt x="3503428" y="47847"/>
                </a:cubicBezTo>
                <a:cubicBezTo>
                  <a:pt x="3568689" y="75816"/>
                  <a:pt x="3487235" y="42409"/>
                  <a:pt x="3540642" y="69112"/>
                </a:cubicBezTo>
                <a:cubicBezTo>
                  <a:pt x="3545654" y="71618"/>
                  <a:pt x="3551440" y="72221"/>
                  <a:pt x="3556591" y="74428"/>
                </a:cubicBezTo>
                <a:cubicBezTo>
                  <a:pt x="3595513" y="91109"/>
                  <a:pt x="3559914" y="80576"/>
                  <a:pt x="3599121" y="90377"/>
                </a:cubicBezTo>
                <a:cubicBezTo>
                  <a:pt x="3604437" y="93921"/>
                  <a:pt x="3609355" y="98153"/>
                  <a:pt x="3615070" y="101010"/>
                </a:cubicBezTo>
                <a:cubicBezTo>
                  <a:pt x="3620082" y="103516"/>
                  <a:pt x="3626643" y="102825"/>
                  <a:pt x="3631019" y="106326"/>
                </a:cubicBezTo>
                <a:cubicBezTo>
                  <a:pt x="3636008" y="110317"/>
                  <a:pt x="3636662" y="118284"/>
                  <a:pt x="3641651" y="122275"/>
                </a:cubicBezTo>
                <a:cubicBezTo>
                  <a:pt x="3646027" y="125776"/>
                  <a:pt x="3652701" y="124870"/>
                  <a:pt x="3657600" y="127591"/>
                </a:cubicBezTo>
                <a:cubicBezTo>
                  <a:pt x="3668771" y="133797"/>
                  <a:pt x="3678865" y="141768"/>
                  <a:pt x="3689498" y="148856"/>
                </a:cubicBezTo>
                <a:lnTo>
                  <a:pt x="3737344" y="180754"/>
                </a:lnTo>
                <a:cubicBezTo>
                  <a:pt x="3742660" y="184298"/>
                  <a:pt x="3747095" y="189836"/>
                  <a:pt x="3753293" y="191386"/>
                </a:cubicBezTo>
                <a:cubicBezTo>
                  <a:pt x="3785431" y="199422"/>
                  <a:pt x="3767626" y="194393"/>
                  <a:pt x="3806456" y="207335"/>
                </a:cubicBezTo>
                <a:lnTo>
                  <a:pt x="3822405" y="212651"/>
                </a:lnTo>
                <a:cubicBezTo>
                  <a:pt x="3827721" y="216195"/>
                  <a:pt x="3832639" y="220426"/>
                  <a:pt x="3838354" y="223284"/>
                </a:cubicBezTo>
                <a:cubicBezTo>
                  <a:pt x="3843366" y="225790"/>
                  <a:pt x="3849640" y="225492"/>
                  <a:pt x="3854302" y="228600"/>
                </a:cubicBezTo>
                <a:cubicBezTo>
                  <a:pt x="3860558" y="232771"/>
                  <a:pt x="3864475" y="239736"/>
                  <a:pt x="3870251" y="244549"/>
                </a:cubicBezTo>
                <a:cubicBezTo>
                  <a:pt x="3875160" y="248639"/>
                  <a:pt x="3880884" y="251638"/>
                  <a:pt x="3886200" y="255182"/>
                </a:cubicBezTo>
                <a:cubicBezTo>
                  <a:pt x="3889744" y="260498"/>
                  <a:pt x="3893976" y="265415"/>
                  <a:pt x="3896833" y="271130"/>
                </a:cubicBezTo>
                <a:cubicBezTo>
                  <a:pt x="3918850" y="315163"/>
                  <a:pt x="3882302" y="257307"/>
                  <a:pt x="3912781" y="303028"/>
                </a:cubicBezTo>
                <a:cubicBezTo>
                  <a:pt x="3927736" y="362839"/>
                  <a:pt x="3919856" y="322756"/>
                  <a:pt x="3912781" y="446568"/>
                </a:cubicBezTo>
                <a:cubicBezTo>
                  <a:pt x="3910848" y="480398"/>
                  <a:pt x="3909900" y="505940"/>
                  <a:pt x="3902149" y="536944"/>
                </a:cubicBezTo>
                <a:cubicBezTo>
                  <a:pt x="3900790" y="542381"/>
                  <a:pt x="3898373" y="547505"/>
                  <a:pt x="3896833" y="552893"/>
                </a:cubicBezTo>
                <a:cubicBezTo>
                  <a:pt x="3894826" y="559918"/>
                  <a:pt x="3893616" y="567160"/>
                  <a:pt x="3891516" y="574158"/>
                </a:cubicBezTo>
                <a:cubicBezTo>
                  <a:pt x="3888295" y="584893"/>
                  <a:pt x="3883082" y="595066"/>
                  <a:pt x="3880884" y="606056"/>
                </a:cubicBezTo>
                <a:cubicBezTo>
                  <a:pt x="3874468" y="638132"/>
                  <a:pt x="3878424" y="624065"/>
                  <a:pt x="3870251" y="648586"/>
                </a:cubicBezTo>
                <a:cubicBezTo>
                  <a:pt x="3859468" y="724072"/>
                  <a:pt x="3861593" y="693166"/>
                  <a:pt x="3870251" y="818707"/>
                </a:cubicBezTo>
                <a:cubicBezTo>
                  <a:pt x="3870950" y="828840"/>
                  <a:pt x="3884509" y="866796"/>
                  <a:pt x="3886200" y="871870"/>
                </a:cubicBezTo>
                <a:lnTo>
                  <a:pt x="3896833" y="903768"/>
                </a:lnTo>
                <a:cubicBezTo>
                  <a:pt x="3898605" y="909084"/>
                  <a:pt x="3901050" y="914222"/>
                  <a:pt x="3902149" y="919717"/>
                </a:cubicBezTo>
                <a:lnTo>
                  <a:pt x="3907465" y="946298"/>
                </a:lnTo>
                <a:cubicBezTo>
                  <a:pt x="3909237" y="964019"/>
                  <a:pt x="3911238" y="981719"/>
                  <a:pt x="3912781" y="999461"/>
                </a:cubicBezTo>
                <a:cubicBezTo>
                  <a:pt x="3914783" y="1022479"/>
                  <a:pt x="3915720" y="1045590"/>
                  <a:pt x="3918098" y="1068572"/>
                </a:cubicBezTo>
                <a:cubicBezTo>
                  <a:pt x="3921038" y="1096995"/>
                  <a:pt x="3928730" y="1153633"/>
                  <a:pt x="3928730" y="1153633"/>
                </a:cubicBezTo>
                <a:cubicBezTo>
                  <a:pt x="3927543" y="1167879"/>
                  <a:pt x="3928955" y="1211663"/>
                  <a:pt x="3918098" y="1233377"/>
                </a:cubicBezTo>
                <a:cubicBezTo>
                  <a:pt x="3906701" y="1256172"/>
                  <a:pt x="3907975" y="1244114"/>
                  <a:pt x="3891516" y="1265275"/>
                </a:cubicBezTo>
                <a:cubicBezTo>
                  <a:pt x="3883671" y="1275362"/>
                  <a:pt x="3877339" y="1286540"/>
                  <a:pt x="3870251" y="1297172"/>
                </a:cubicBezTo>
                <a:cubicBezTo>
                  <a:pt x="3866707" y="1302488"/>
                  <a:pt x="3861640" y="1307060"/>
                  <a:pt x="3859619" y="1313121"/>
                </a:cubicBezTo>
                <a:cubicBezTo>
                  <a:pt x="3846965" y="1351080"/>
                  <a:pt x="3855203" y="1335693"/>
                  <a:pt x="3838354" y="1360968"/>
                </a:cubicBezTo>
                <a:cubicBezTo>
                  <a:pt x="3836582" y="1369828"/>
                  <a:pt x="3835415" y="1378832"/>
                  <a:pt x="3833037" y="1387549"/>
                </a:cubicBezTo>
                <a:cubicBezTo>
                  <a:pt x="3830088" y="1398362"/>
                  <a:pt x="3824603" y="1408457"/>
                  <a:pt x="3822405" y="1419447"/>
                </a:cubicBezTo>
                <a:cubicBezTo>
                  <a:pt x="3820633" y="1428307"/>
                  <a:pt x="3819466" y="1437311"/>
                  <a:pt x="3817088" y="1446028"/>
                </a:cubicBezTo>
                <a:cubicBezTo>
                  <a:pt x="3814139" y="1456841"/>
                  <a:pt x="3810000" y="1467293"/>
                  <a:pt x="3806456" y="1477926"/>
                </a:cubicBezTo>
                <a:lnTo>
                  <a:pt x="3790507" y="1525772"/>
                </a:lnTo>
                <a:cubicBezTo>
                  <a:pt x="3784589" y="1543526"/>
                  <a:pt x="3784323" y="1542968"/>
                  <a:pt x="3779874" y="1562986"/>
                </a:cubicBezTo>
                <a:cubicBezTo>
                  <a:pt x="3777914" y="1571807"/>
                  <a:pt x="3779409" y="1581945"/>
                  <a:pt x="3774558" y="1589568"/>
                </a:cubicBezTo>
                <a:cubicBezTo>
                  <a:pt x="3768291" y="1599416"/>
                  <a:pt x="3735895" y="1629129"/>
                  <a:pt x="3721395" y="1637414"/>
                </a:cubicBezTo>
                <a:cubicBezTo>
                  <a:pt x="3716530" y="1640194"/>
                  <a:pt x="3710763" y="1640958"/>
                  <a:pt x="3705447" y="1642730"/>
                </a:cubicBezTo>
                <a:cubicBezTo>
                  <a:pt x="3659739" y="1673203"/>
                  <a:pt x="3717570" y="1636668"/>
                  <a:pt x="3673549" y="1658679"/>
                </a:cubicBezTo>
                <a:cubicBezTo>
                  <a:pt x="3632326" y="1679291"/>
                  <a:pt x="3681739" y="1661266"/>
                  <a:pt x="3641651" y="1674628"/>
                </a:cubicBezTo>
                <a:cubicBezTo>
                  <a:pt x="3636335" y="1678172"/>
                  <a:pt x="3631417" y="1682403"/>
                  <a:pt x="3625702" y="1685261"/>
                </a:cubicBezTo>
                <a:cubicBezTo>
                  <a:pt x="3620690" y="1687767"/>
                  <a:pt x="3614652" y="1687856"/>
                  <a:pt x="3609754" y="1690577"/>
                </a:cubicBezTo>
                <a:cubicBezTo>
                  <a:pt x="3598583" y="1696783"/>
                  <a:pt x="3588489" y="1704754"/>
                  <a:pt x="3577856" y="1711842"/>
                </a:cubicBezTo>
                <a:lnTo>
                  <a:pt x="3545958" y="1733107"/>
                </a:lnTo>
                <a:lnTo>
                  <a:pt x="3498112" y="1765005"/>
                </a:lnTo>
                <a:lnTo>
                  <a:pt x="3482163" y="1775637"/>
                </a:lnTo>
                <a:cubicBezTo>
                  <a:pt x="3476847" y="1779181"/>
                  <a:pt x="3472276" y="1784250"/>
                  <a:pt x="3466214" y="1786270"/>
                </a:cubicBezTo>
                <a:lnTo>
                  <a:pt x="3450265" y="1791586"/>
                </a:lnTo>
                <a:cubicBezTo>
                  <a:pt x="3444949" y="1796902"/>
                  <a:pt x="3440434" y="1803165"/>
                  <a:pt x="3434316" y="1807535"/>
                </a:cubicBezTo>
                <a:cubicBezTo>
                  <a:pt x="3422818" y="1815748"/>
                  <a:pt x="3410119" y="1819145"/>
                  <a:pt x="3397102" y="1823484"/>
                </a:cubicBezTo>
                <a:cubicBezTo>
                  <a:pt x="3376414" y="1854519"/>
                  <a:pt x="3399534" y="1827584"/>
                  <a:pt x="3365205" y="1844749"/>
                </a:cubicBezTo>
                <a:cubicBezTo>
                  <a:pt x="3357280" y="1848712"/>
                  <a:pt x="3351865" y="1856736"/>
                  <a:pt x="3343940" y="1860698"/>
                </a:cubicBezTo>
                <a:cubicBezTo>
                  <a:pt x="3333915" y="1865710"/>
                  <a:pt x="3312042" y="1871330"/>
                  <a:pt x="3312042" y="1871330"/>
                </a:cubicBezTo>
                <a:cubicBezTo>
                  <a:pt x="3306726" y="1874874"/>
                  <a:pt x="3302155" y="1879942"/>
                  <a:pt x="3296093" y="1881963"/>
                </a:cubicBezTo>
                <a:cubicBezTo>
                  <a:pt x="3285867" y="1885372"/>
                  <a:pt x="3274800" y="1885351"/>
                  <a:pt x="3264195" y="1887279"/>
                </a:cubicBezTo>
                <a:cubicBezTo>
                  <a:pt x="3255305" y="1888895"/>
                  <a:pt x="3246435" y="1890636"/>
                  <a:pt x="3237614" y="1892596"/>
                </a:cubicBezTo>
                <a:cubicBezTo>
                  <a:pt x="3230482" y="1894181"/>
                  <a:pt x="3223347" y="1895813"/>
                  <a:pt x="3216349" y="1897912"/>
                </a:cubicBezTo>
                <a:cubicBezTo>
                  <a:pt x="3205614" y="1901132"/>
                  <a:pt x="3195441" y="1906346"/>
                  <a:pt x="3184451" y="1908544"/>
                </a:cubicBezTo>
                <a:cubicBezTo>
                  <a:pt x="3152375" y="1914960"/>
                  <a:pt x="3166442" y="1911004"/>
                  <a:pt x="3141921" y="1919177"/>
                </a:cubicBezTo>
                <a:cubicBezTo>
                  <a:pt x="3131288" y="1926265"/>
                  <a:pt x="3119059" y="1931406"/>
                  <a:pt x="3110023" y="1940442"/>
                </a:cubicBezTo>
                <a:cubicBezTo>
                  <a:pt x="3095217" y="1955249"/>
                  <a:pt x="3068434" y="1986204"/>
                  <a:pt x="3046228" y="1993605"/>
                </a:cubicBezTo>
                <a:lnTo>
                  <a:pt x="3030279" y="1998921"/>
                </a:lnTo>
                <a:cubicBezTo>
                  <a:pt x="3019646" y="2006009"/>
                  <a:pt x="3010504" y="2016144"/>
                  <a:pt x="2998381" y="2020186"/>
                </a:cubicBezTo>
                <a:cubicBezTo>
                  <a:pt x="2960971" y="2032658"/>
                  <a:pt x="3007165" y="2016423"/>
                  <a:pt x="2961167" y="2036135"/>
                </a:cubicBezTo>
                <a:cubicBezTo>
                  <a:pt x="2956016" y="2038342"/>
                  <a:pt x="2950535" y="2039679"/>
                  <a:pt x="2945219" y="2041451"/>
                </a:cubicBezTo>
                <a:cubicBezTo>
                  <a:pt x="2919945" y="2058301"/>
                  <a:pt x="2935330" y="2050064"/>
                  <a:pt x="2897372" y="2062717"/>
                </a:cubicBezTo>
                <a:cubicBezTo>
                  <a:pt x="2892056" y="2064489"/>
                  <a:pt x="2886086" y="2064925"/>
                  <a:pt x="2881423" y="2068033"/>
                </a:cubicBezTo>
                <a:cubicBezTo>
                  <a:pt x="2835715" y="2098503"/>
                  <a:pt x="2893546" y="2061971"/>
                  <a:pt x="2849526" y="2083982"/>
                </a:cubicBezTo>
                <a:cubicBezTo>
                  <a:pt x="2808314" y="2104589"/>
                  <a:pt x="2857706" y="2086571"/>
                  <a:pt x="2817628" y="2099930"/>
                </a:cubicBezTo>
                <a:cubicBezTo>
                  <a:pt x="2812312" y="2103474"/>
                  <a:pt x="2807518" y="2107968"/>
                  <a:pt x="2801679" y="2110563"/>
                </a:cubicBezTo>
                <a:cubicBezTo>
                  <a:pt x="2791437" y="2115115"/>
                  <a:pt x="2769781" y="2121196"/>
                  <a:pt x="2769781" y="2121196"/>
                </a:cubicBezTo>
                <a:cubicBezTo>
                  <a:pt x="2753832" y="2119424"/>
                  <a:pt x="2737670" y="2119026"/>
                  <a:pt x="2721935" y="2115879"/>
                </a:cubicBezTo>
                <a:cubicBezTo>
                  <a:pt x="2710945" y="2113681"/>
                  <a:pt x="2690037" y="2105247"/>
                  <a:pt x="2690037" y="2105247"/>
                </a:cubicBezTo>
                <a:cubicBezTo>
                  <a:pt x="2686493" y="2099931"/>
                  <a:pt x="2683923" y="2093816"/>
                  <a:pt x="2679405" y="2089298"/>
                </a:cubicBezTo>
                <a:cubicBezTo>
                  <a:pt x="2648690" y="2058582"/>
                  <a:pt x="2677988" y="2101907"/>
                  <a:pt x="2647507" y="2062717"/>
                </a:cubicBezTo>
                <a:cubicBezTo>
                  <a:pt x="2625666" y="2034636"/>
                  <a:pt x="2633163" y="2033929"/>
                  <a:pt x="2610293" y="2014870"/>
                </a:cubicBezTo>
                <a:cubicBezTo>
                  <a:pt x="2593443" y="2000828"/>
                  <a:pt x="2585630" y="2001332"/>
                  <a:pt x="2562447" y="1993605"/>
                </a:cubicBezTo>
                <a:lnTo>
                  <a:pt x="2546498" y="1988289"/>
                </a:lnTo>
                <a:cubicBezTo>
                  <a:pt x="2506948" y="1975105"/>
                  <a:pt x="2536160" y="1983373"/>
                  <a:pt x="2456121" y="1977656"/>
                </a:cubicBezTo>
                <a:cubicBezTo>
                  <a:pt x="2444743" y="1973864"/>
                  <a:pt x="2432711" y="1971408"/>
                  <a:pt x="2424223" y="1961707"/>
                </a:cubicBezTo>
                <a:cubicBezTo>
                  <a:pt x="2415808" y="1952090"/>
                  <a:pt x="2402958" y="1929810"/>
                  <a:pt x="2402958" y="1929810"/>
                </a:cubicBezTo>
                <a:lnTo>
                  <a:pt x="2387009" y="1881963"/>
                </a:lnTo>
                <a:lnTo>
                  <a:pt x="2381693" y="1866014"/>
                </a:lnTo>
                <a:cubicBezTo>
                  <a:pt x="2379921" y="1860698"/>
                  <a:pt x="2377736" y="1855502"/>
                  <a:pt x="2376377" y="1850065"/>
                </a:cubicBezTo>
                <a:cubicBezTo>
                  <a:pt x="2374605" y="1842977"/>
                  <a:pt x="2372646" y="1835932"/>
                  <a:pt x="2371061" y="1828800"/>
                </a:cubicBezTo>
                <a:cubicBezTo>
                  <a:pt x="2369316" y="1820949"/>
                  <a:pt x="2365704" y="1795767"/>
                  <a:pt x="2360428" y="1786270"/>
                </a:cubicBezTo>
                <a:cubicBezTo>
                  <a:pt x="2351689" y="1770540"/>
                  <a:pt x="2338376" y="1750215"/>
                  <a:pt x="2323214" y="1738423"/>
                </a:cubicBezTo>
                <a:cubicBezTo>
                  <a:pt x="2313127" y="1730578"/>
                  <a:pt x="2303713" y="1720257"/>
                  <a:pt x="2291316" y="1717158"/>
                </a:cubicBezTo>
                <a:lnTo>
                  <a:pt x="2270051" y="1711842"/>
                </a:lnTo>
                <a:cubicBezTo>
                  <a:pt x="2254102" y="1713614"/>
                  <a:pt x="2238033" y="1714520"/>
                  <a:pt x="2222205" y="1717158"/>
                </a:cubicBezTo>
                <a:cubicBezTo>
                  <a:pt x="2216677" y="1718079"/>
                  <a:pt x="2210632" y="1718974"/>
                  <a:pt x="2206256" y="1722475"/>
                </a:cubicBezTo>
                <a:cubicBezTo>
                  <a:pt x="2171902" y="1749957"/>
                  <a:pt x="2219763" y="1730375"/>
                  <a:pt x="2179674" y="1743740"/>
                </a:cubicBezTo>
                <a:cubicBezTo>
                  <a:pt x="2149551" y="1788927"/>
                  <a:pt x="2199164" y="1718934"/>
                  <a:pt x="2137144" y="1780954"/>
                </a:cubicBezTo>
                <a:cubicBezTo>
                  <a:pt x="2122484" y="1795614"/>
                  <a:pt x="2122516" y="1797667"/>
                  <a:pt x="2105247" y="1807535"/>
                </a:cubicBezTo>
                <a:cubicBezTo>
                  <a:pt x="2098366" y="1811467"/>
                  <a:pt x="2091340" y="1815225"/>
                  <a:pt x="2083981" y="1818168"/>
                </a:cubicBezTo>
                <a:cubicBezTo>
                  <a:pt x="2073575" y="1822330"/>
                  <a:pt x="2052084" y="1828800"/>
                  <a:pt x="2052084" y="1828800"/>
                </a:cubicBezTo>
                <a:cubicBezTo>
                  <a:pt x="2046768" y="1832344"/>
                  <a:pt x="2042118" y="1837189"/>
                  <a:pt x="2036135" y="1839433"/>
                </a:cubicBezTo>
                <a:cubicBezTo>
                  <a:pt x="2027675" y="1842606"/>
                  <a:pt x="2018375" y="1842789"/>
                  <a:pt x="2009554" y="1844749"/>
                </a:cubicBezTo>
                <a:cubicBezTo>
                  <a:pt x="2002421" y="1846334"/>
                  <a:pt x="1995377" y="1848293"/>
                  <a:pt x="1988288" y="1850065"/>
                </a:cubicBezTo>
                <a:cubicBezTo>
                  <a:pt x="1982972" y="1853609"/>
                  <a:pt x="1978055" y="1857841"/>
                  <a:pt x="1972340" y="1860698"/>
                </a:cubicBezTo>
                <a:cubicBezTo>
                  <a:pt x="1945597" y="1874070"/>
                  <a:pt x="1958022" y="1853750"/>
                  <a:pt x="1924493" y="1887279"/>
                </a:cubicBezTo>
                <a:cubicBezTo>
                  <a:pt x="1919177" y="1892595"/>
                  <a:pt x="1913357" y="1897452"/>
                  <a:pt x="1908544" y="1903228"/>
                </a:cubicBezTo>
                <a:cubicBezTo>
                  <a:pt x="1904454" y="1908136"/>
                  <a:pt x="1902157" y="1914402"/>
                  <a:pt x="1897912" y="1919177"/>
                </a:cubicBezTo>
                <a:cubicBezTo>
                  <a:pt x="1887922" y="1930416"/>
                  <a:pt x="1878526" y="1942734"/>
                  <a:pt x="1866014" y="1951075"/>
                </a:cubicBezTo>
                <a:cubicBezTo>
                  <a:pt x="1860698" y="1954619"/>
                  <a:pt x="1854840" y="1957462"/>
                  <a:pt x="1850065" y="1961707"/>
                </a:cubicBezTo>
                <a:cubicBezTo>
                  <a:pt x="1838826" y="1971697"/>
                  <a:pt x="1826508" y="1981093"/>
                  <a:pt x="1818167" y="1993605"/>
                </a:cubicBezTo>
                <a:cubicBezTo>
                  <a:pt x="1814623" y="1998921"/>
                  <a:pt x="1812053" y="2005036"/>
                  <a:pt x="1807535" y="2009554"/>
                </a:cubicBezTo>
                <a:cubicBezTo>
                  <a:pt x="1803017" y="2014072"/>
                  <a:pt x="1796902" y="2016642"/>
                  <a:pt x="1791586" y="2020186"/>
                </a:cubicBezTo>
                <a:cubicBezTo>
                  <a:pt x="1769680" y="2053047"/>
                  <a:pt x="1794000" y="2020995"/>
                  <a:pt x="1765005" y="2046768"/>
                </a:cubicBezTo>
                <a:cubicBezTo>
                  <a:pt x="1753766" y="2056758"/>
                  <a:pt x="1745618" y="2070324"/>
                  <a:pt x="1733107" y="2078665"/>
                </a:cubicBezTo>
                <a:cubicBezTo>
                  <a:pt x="1727791" y="2082209"/>
                  <a:pt x="1721934" y="2085053"/>
                  <a:pt x="1717158" y="2089298"/>
                </a:cubicBezTo>
                <a:cubicBezTo>
                  <a:pt x="1705920" y="2099288"/>
                  <a:pt x="1695894" y="2110563"/>
                  <a:pt x="1685261" y="2121196"/>
                </a:cubicBezTo>
                <a:lnTo>
                  <a:pt x="1669312" y="2137144"/>
                </a:lnTo>
                <a:cubicBezTo>
                  <a:pt x="1663996" y="2142460"/>
                  <a:pt x="1659619" y="2148922"/>
                  <a:pt x="1653363" y="2153093"/>
                </a:cubicBezTo>
                <a:cubicBezTo>
                  <a:pt x="1596361" y="2191096"/>
                  <a:pt x="1682878" y="2131910"/>
                  <a:pt x="1621465" y="2179675"/>
                </a:cubicBezTo>
                <a:cubicBezTo>
                  <a:pt x="1611378" y="2187520"/>
                  <a:pt x="1600200" y="2193852"/>
                  <a:pt x="1589567" y="2200940"/>
                </a:cubicBezTo>
                <a:lnTo>
                  <a:pt x="1557670" y="2222205"/>
                </a:lnTo>
                <a:cubicBezTo>
                  <a:pt x="1552354" y="2225749"/>
                  <a:pt x="1546239" y="2228319"/>
                  <a:pt x="1541721" y="2232837"/>
                </a:cubicBezTo>
                <a:cubicBezTo>
                  <a:pt x="1529964" y="2244594"/>
                  <a:pt x="1524625" y="2252018"/>
                  <a:pt x="1509823" y="2259419"/>
                </a:cubicBezTo>
                <a:cubicBezTo>
                  <a:pt x="1504811" y="2261925"/>
                  <a:pt x="1499190" y="2262963"/>
                  <a:pt x="1493874" y="2264735"/>
                </a:cubicBezTo>
                <a:cubicBezTo>
                  <a:pt x="1457314" y="2289109"/>
                  <a:pt x="1474100" y="2281959"/>
                  <a:pt x="1446028" y="2291317"/>
                </a:cubicBezTo>
                <a:cubicBezTo>
                  <a:pt x="1426534" y="2320555"/>
                  <a:pt x="1446028" y="2295747"/>
                  <a:pt x="1419447" y="2317898"/>
                </a:cubicBezTo>
                <a:cubicBezTo>
                  <a:pt x="1404096" y="2330691"/>
                  <a:pt x="1403321" y="2334113"/>
                  <a:pt x="1392865" y="2349796"/>
                </a:cubicBezTo>
                <a:cubicBezTo>
                  <a:pt x="1391093" y="2355112"/>
                  <a:pt x="1387549" y="2360140"/>
                  <a:pt x="1387549" y="2365744"/>
                </a:cubicBezTo>
                <a:cubicBezTo>
                  <a:pt x="1387549" y="2371348"/>
                  <a:pt x="1396828" y="2377730"/>
                  <a:pt x="1392865" y="2381693"/>
                </a:cubicBezTo>
                <a:cubicBezTo>
                  <a:pt x="1389473" y="2385085"/>
                  <a:pt x="1348738" y="2395835"/>
                  <a:pt x="1339702" y="2397642"/>
                </a:cubicBezTo>
                <a:cubicBezTo>
                  <a:pt x="1329132" y="2399756"/>
                  <a:pt x="1318489" y="2401533"/>
                  <a:pt x="1307805" y="2402958"/>
                </a:cubicBezTo>
                <a:cubicBezTo>
                  <a:pt x="1291899" y="2405079"/>
                  <a:pt x="1275870" y="2406199"/>
                  <a:pt x="1259958" y="2408275"/>
                </a:cubicBezTo>
                <a:cubicBezTo>
                  <a:pt x="1111641" y="2427621"/>
                  <a:pt x="1247578" y="2412013"/>
                  <a:pt x="1137684" y="2424223"/>
                </a:cubicBezTo>
                <a:lnTo>
                  <a:pt x="685800" y="2418907"/>
                </a:lnTo>
                <a:cubicBezTo>
                  <a:pt x="675023" y="2418670"/>
                  <a:pt x="664598" y="2414928"/>
                  <a:pt x="653902" y="2413591"/>
                </a:cubicBezTo>
                <a:cubicBezTo>
                  <a:pt x="636230" y="2411382"/>
                  <a:pt x="618451" y="2410139"/>
                  <a:pt x="600740" y="2408275"/>
                </a:cubicBezTo>
                <a:lnTo>
                  <a:pt x="552893" y="2402958"/>
                </a:lnTo>
                <a:cubicBezTo>
                  <a:pt x="507266" y="2391552"/>
                  <a:pt x="556165" y="2402685"/>
                  <a:pt x="478465" y="2392326"/>
                </a:cubicBezTo>
                <a:cubicBezTo>
                  <a:pt x="469508" y="2391132"/>
                  <a:pt x="460900" y="2387611"/>
                  <a:pt x="451884" y="2387010"/>
                </a:cubicBezTo>
                <a:cubicBezTo>
                  <a:pt x="407644" y="2384061"/>
                  <a:pt x="363271" y="2383662"/>
                  <a:pt x="318977" y="2381693"/>
                </a:cubicBezTo>
                <a:lnTo>
                  <a:pt x="212651" y="2376377"/>
                </a:lnTo>
                <a:lnTo>
                  <a:pt x="164805" y="2371061"/>
                </a:lnTo>
                <a:cubicBezTo>
                  <a:pt x="136434" y="2367656"/>
                  <a:pt x="108255" y="2362329"/>
                  <a:pt x="79744" y="2360428"/>
                </a:cubicBezTo>
                <a:lnTo>
                  <a:pt x="0" y="2355112"/>
                </a:lnTo>
                <a:cubicBezTo>
                  <a:pt x="1772" y="2333847"/>
                  <a:pt x="1808" y="2312365"/>
                  <a:pt x="5316" y="2291317"/>
                </a:cubicBezTo>
                <a:cubicBezTo>
                  <a:pt x="7972" y="2275380"/>
                  <a:pt x="17279" y="2259413"/>
                  <a:pt x="21265" y="2243470"/>
                </a:cubicBezTo>
                <a:cubicBezTo>
                  <a:pt x="23037" y="2236382"/>
                  <a:pt x="25148" y="2229370"/>
                  <a:pt x="26581" y="2222205"/>
                </a:cubicBezTo>
                <a:cubicBezTo>
                  <a:pt x="28695" y="2211635"/>
                  <a:pt x="29560" y="2200830"/>
                  <a:pt x="31898" y="2190307"/>
                </a:cubicBezTo>
                <a:cubicBezTo>
                  <a:pt x="33114" y="2184837"/>
                  <a:pt x="36115" y="2179853"/>
                  <a:pt x="37214" y="2174358"/>
                </a:cubicBezTo>
                <a:cubicBezTo>
                  <a:pt x="41442" y="2153218"/>
                  <a:pt x="45173" y="2131955"/>
                  <a:pt x="47847" y="2110563"/>
                </a:cubicBezTo>
                <a:cubicBezTo>
                  <a:pt x="49619" y="2096386"/>
                  <a:pt x="50607" y="2082090"/>
                  <a:pt x="53163" y="2068033"/>
                </a:cubicBezTo>
                <a:cubicBezTo>
                  <a:pt x="54165" y="2062520"/>
                  <a:pt x="57120" y="2057521"/>
                  <a:pt x="58479" y="2052084"/>
                </a:cubicBezTo>
                <a:cubicBezTo>
                  <a:pt x="60670" y="2043318"/>
                  <a:pt x="61603" y="2034269"/>
                  <a:pt x="63795" y="2025503"/>
                </a:cubicBezTo>
                <a:cubicBezTo>
                  <a:pt x="65154" y="2020066"/>
                  <a:pt x="67753" y="2014991"/>
                  <a:pt x="69112" y="2009554"/>
                </a:cubicBezTo>
                <a:cubicBezTo>
                  <a:pt x="73234" y="1993068"/>
                  <a:pt x="72993" y="1981876"/>
                  <a:pt x="79744" y="1967023"/>
                </a:cubicBezTo>
                <a:cubicBezTo>
                  <a:pt x="86303" y="1952594"/>
                  <a:pt x="93921" y="1938670"/>
                  <a:pt x="101009" y="1924493"/>
                </a:cubicBezTo>
                <a:cubicBezTo>
                  <a:pt x="104553" y="1917405"/>
                  <a:pt x="109136" y="1910746"/>
                  <a:pt x="111642" y="1903228"/>
                </a:cubicBezTo>
                <a:cubicBezTo>
                  <a:pt x="115186" y="1892595"/>
                  <a:pt x="116057" y="1880655"/>
                  <a:pt x="122274" y="1871330"/>
                </a:cubicBezTo>
                <a:cubicBezTo>
                  <a:pt x="125818" y="1866014"/>
                  <a:pt x="129737" y="1860929"/>
                  <a:pt x="132907" y="1855382"/>
                </a:cubicBezTo>
                <a:cubicBezTo>
                  <a:pt x="159901" y="1808146"/>
                  <a:pt x="128258" y="1857042"/>
                  <a:pt x="154172" y="1818168"/>
                </a:cubicBezTo>
                <a:cubicBezTo>
                  <a:pt x="155944" y="1811080"/>
                  <a:pt x="156610" y="1803619"/>
                  <a:pt x="159488" y="1796903"/>
                </a:cubicBezTo>
                <a:cubicBezTo>
                  <a:pt x="162005" y="1791030"/>
                  <a:pt x="167878" y="1786937"/>
                  <a:pt x="170121" y="1780954"/>
                </a:cubicBezTo>
                <a:cubicBezTo>
                  <a:pt x="173294" y="1772493"/>
                  <a:pt x="173059" y="1763090"/>
                  <a:pt x="175437" y="1754372"/>
                </a:cubicBezTo>
                <a:cubicBezTo>
                  <a:pt x="178386" y="1743559"/>
                  <a:pt x="183352" y="1733348"/>
                  <a:pt x="186070" y="1722475"/>
                </a:cubicBezTo>
                <a:cubicBezTo>
                  <a:pt x="187842" y="1715387"/>
                  <a:pt x="189286" y="1708208"/>
                  <a:pt x="191386" y="1701210"/>
                </a:cubicBezTo>
                <a:cubicBezTo>
                  <a:pt x="194607" y="1690475"/>
                  <a:pt x="195802" y="1678638"/>
                  <a:pt x="202019" y="1669312"/>
                </a:cubicBezTo>
                <a:cubicBezTo>
                  <a:pt x="205563" y="1663996"/>
                  <a:pt x="209794" y="1659078"/>
                  <a:pt x="212651" y="1653363"/>
                </a:cubicBezTo>
                <a:cubicBezTo>
                  <a:pt x="234656" y="1609350"/>
                  <a:pt x="198133" y="1667164"/>
                  <a:pt x="228600" y="1621465"/>
                </a:cubicBezTo>
                <a:cubicBezTo>
                  <a:pt x="232144" y="1610833"/>
                  <a:pt x="233016" y="1598893"/>
                  <a:pt x="239233" y="1589568"/>
                </a:cubicBezTo>
                <a:cubicBezTo>
                  <a:pt x="242777" y="1584252"/>
                  <a:pt x="245775" y="1578527"/>
                  <a:pt x="249865" y="1573619"/>
                </a:cubicBezTo>
                <a:cubicBezTo>
                  <a:pt x="254678" y="1567843"/>
                  <a:pt x="261303" y="1563685"/>
                  <a:pt x="265814" y="1557670"/>
                </a:cubicBezTo>
                <a:cubicBezTo>
                  <a:pt x="272014" y="1549404"/>
                  <a:pt x="275563" y="1539355"/>
                  <a:pt x="281763" y="1531089"/>
                </a:cubicBezTo>
                <a:cubicBezTo>
                  <a:pt x="286274" y="1525074"/>
                  <a:pt x="293096" y="1521075"/>
                  <a:pt x="297712" y="1515140"/>
                </a:cubicBezTo>
                <a:cubicBezTo>
                  <a:pt x="305557" y="1505053"/>
                  <a:pt x="311889" y="1493875"/>
                  <a:pt x="318977" y="1483242"/>
                </a:cubicBezTo>
                <a:cubicBezTo>
                  <a:pt x="322521" y="1477926"/>
                  <a:pt x="325091" y="1471811"/>
                  <a:pt x="329609" y="1467293"/>
                </a:cubicBezTo>
                <a:cubicBezTo>
                  <a:pt x="342014" y="1454888"/>
                  <a:pt x="356297" y="1444113"/>
                  <a:pt x="366823" y="1430079"/>
                </a:cubicBezTo>
                <a:cubicBezTo>
                  <a:pt x="372139" y="1422991"/>
                  <a:pt x="377622" y="1416024"/>
                  <a:pt x="382772" y="1408814"/>
                </a:cubicBezTo>
                <a:cubicBezTo>
                  <a:pt x="386486" y="1403615"/>
                  <a:pt x="388596" y="1397073"/>
                  <a:pt x="393405" y="1392865"/>
                </a:cubicBezTo>
                <a:cubicBezTo>
                  <a:pt x="403022" y="1384450"/>
                  <a:pt x="414670" y="1378688"/>
                  <a:pt x="425302" y="1371600"/>
                </a:cubicBezTo>
                <a:lnTo>
                  <a:pt x="441251" y="1360968"/>
                </a:lnTo>
                <a:cubicBezTo>
                  <a:pt x="446567" y="1357424"/>
                  <a:pt x="451138" y="1352355"/>
                  <a:pt x="457200" y="1350335"/>
                </a:cubicBezTo>
                <a:lnTo>
                  <a:pt x="473149" y="1345019"/>
                </a:lnTo>
                <a:cubicBezTo>
                  <a:pt x="480237" y="1339703"/>
                  <a:pt x="486317" y="1332669"/>
                  <a:pt x="494414" y="1329070"/>
                </a:cubicBezTo>
                <a:cubicBezTo>
                  <a:pt x="502671" y="1325400"/>
                  <a:pt x="512229" y="1325946"/>
                  <a:pt x="520995" y="1323754"/>
                </a:cubicBezTo>
                <a:cubicBezTo>
                  <a:pt x="526432" y="1322395"/>
                  <a:pt x="531449" y="1319536"/>
                  <a:pt x="536944" y="1318437"/>
                </a:cubicBezTo>
                <a:cubicBezTo>
                  <a:pt x="569129" y="1312000"/>
                  <a:pt x="613114" y="1310125"/>
                  <a:pt x="643270" y="1307805"/>
                </a:cubicBezTo>
                <a:cubicBezTo>
                  <a:pt x="687572" y="1309577"/>
                  <a:pt x="732045" y="1308850"/>
                  <a:pt x="776177" y="1313121"/>
                </a:cubicBezTo>
                <a:cubicBezTo>
                  <a:pt x="809755" y="1316371"/>
                  <a:pt x="753139" y="1396409"/>
                  <a:pt x="786809" y="1355651"/>
                </a:cubicBezTo>
                <a:close/>
              </a:path>
            </a:pathLst>
          </a:custGeom>
          <a:solidFill>
            <a:schemeClr val="accent4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28051" y="2243470"/>
            <a:ext cx="308344" cy="202018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28051" y="3413051"/>
            <a:ext cx="345558" cy="212651"/>
          </a:xfrm>
          <a:prstGeom prst="rect">
            <a:avLst/>
          </a:prstGeom>
          <a:solidFill>
            <a:schemeClr val="accent4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32228" y="3482163"/>
            <a:ext cx="808074" cy="930349"/>
          </a:xfrm>
          <a:custGeom>
            <a:avLst/>
            <a:gdLst>
              <a:gd name="connsiteX0" fmla="*/ 0 w 808074"/>
              <a:gd name="connsiteY0" fmla="*/ 467832 h 930349"/>
              <a:gd name="connsiteX1" fmla="*/ 249865 w 808074"/>
              <a:gd name="connsiteY1" fmla="*/ 473149 h 930349"/>
              <a:gd name="connsiteX2" fmla="*/ 265814 w 808074"/>
              <a:gd name="connsiteY2" fmla="*/ 478465 h 930349"/>
              <a:gd name="connsiteX3" fmla="*/ 297712 w 808074"/>
              <a:gd name="connsiteY3" fmla="*/ 494414 h 930349"/>
              <a:gd name="connsiteX4" fmla="*/ 329609 w 808074"/>
              <a:gd name="connsiteY4" fmla="*/ 526311 h 930349"/>
              <a:gd name="connsiteX5" fmla="*/ 350874 w 808074"/>
              <a:gd name="connsiteY5" fmla="*/ 558209 h 930349"/>
              <a:gd name="connsiteX6" fmla="*/ 377456 w 808074"/>
              <a:gd name="connsiteY6" fmla="*/ 590107 h 930349"/>
              <a:gd name="connsiteX7" fmla="*/ 388088 w 808074"/>
              <a:gd name="connsiteY7" fmla="*/ 622004 h 930349"/>
              <a:gd name="connsiteX8" fmla="*/ 393405 w 808074"/>
              <a:gd name="connsiteY8" fmla="*/ 643270 h 930349"/>
              <a:gd name="connsiteX9" fmla="*/ 404037 w 808074"/>
              <a:gd name="connsiteY9" fmla="*/ 659218 h 930349"/>
              <a:gd name="connsiteX10" fmla="*/ 419986 w 808074"/>
              <a:gd name="connsiteY10" fmla="*/ 691116 h 930349"/>
              <a:gd name="connsiteX11" fmla="*/ 435935 w 808074"/>
              <a:gd name="connsiteY11" fmla="*/ 723014 h 930349"/>
              <a:gd name="connsiteX12" fmla="*/ 446567 w 808074"/>
              <a:gd name="connsiteY12" fmla="*/ 760228 h 930349"/>
              <a:gd name="connsiteX13" fmla="*/ 451884 w 808074"/>
              <a:gd name="connsiteY13" fmla="*/ 776177 h 930349"/>
              <a:gd name="connsiteX14" fmla="*/ 462516 w 808074"/>
              <a:gd name="connsiteY14" fmla="*/ 829339 h 930349"/>
              <a:gd name="connsiteX15" fmla="*/ 478465 w 808074"/>
              <a:gd name="connsiteY15" fmla="*/ 877186 h 930349"/>
              <a:gd name="connsiteX16" fmla="*/ 483781 w 808074"/>
              <a:gd name="connsiteY16" fmla="*/ 893135 h 930349"/>
              <a:gd name="connsiteX17" fmla="*/ 494414 w 808074"/>
              <a:gd name="connsiteY17" fmla="*/ 930349 h 930349"/>
              <a:gd name="connsiteX18" fmla="*/ 515679 w 808074"/>
              <a:gd name="connsiteY18" fmla="*/ 925032 h 930349"/>
              <a:gd name="connsiteX19" fmla="*/ 536944 w 808074"/>
              <a:gd name="connsiteY19" fmla="*/ 893135 h 930349"/>
              <a:gd name="connsiteX20" fmla="*/ 568842 w 808074"/>
              <a:gd name="connsiteY20" fmla="*/ 855921 h 930349"/>
              <a:gd name="connsiteX21" fmla="*/ 595423 w 808074"/>
              <a:gd name="connsiteY21" fmla="*/ 808074 h 930349"/>
              <a:gd name="connsiteX22" fmla="*/ 606056 w 808074"/>
              <a:gd name="connsiteY22" fmla="*/ 792125 h 930349"/>
              <a:gd name="connsiteX23" fmla="*/ 622005 w 808074"/>
              <a:gd name="connsiteY23" fmla="*/ 776177 h 930349"/>
              <a:gd name="connsiteX24" fmla="*/ 653902 w 808074"/>
              <a:gd name="connsiteY24" fmla="*/ 728330 h 930349"/>
              <a:gd name="connsiteX25" fmla="*/ 664535 w 808074"/>
              <a:gd name="connsiteY25" fmla="*/ 712381 h 930349"/>
              <a:gd name="connsiteX26" fmla="*/ 691116 w 808074"/>
              <a:gd name="connsiteY26" fmla="*/ 675167 h 930349"/>
              <a:gd name="connsiteX27" fmla="*/ 696432 w 808074"/>
              <a:gd name="connsiteY27" fmla="*/ 659218 h 930349"/>
              <a:gd name="connsiteX28" fmla="*/ 717698 w 808074"/>
              <a:gd name="connsiteY28" fmla="*/ 627321 h 930349"/>
              <a:gd name="connsiteX29" fmla="*/ 738963 w 808074"/>
              <a:gd name="connsiteY29" fmla="*/ 595423 h 930349"/>
              <a:gd name="connsiteX30" fmla="*/ 765544 w 808074"/>
              <a:gd name="connsiteY30" fmla="*/ 563525 h 930349"/>
              <a:gd name="connsiteX31" fmla="*/ 770860 w 808074"/>
              <a:gd name="connsiteY31" fmla="*/ 547577 h 930349"/>
              <a:gd name="connsiteX32" fmla="*/ 792125 w 808074"/>
              <a:gd name="connsiteY32" fmla="*/ 515679 h 930349"/>
              <a:gd name="connsiteX33" fmla="*/ 808074 w 808074"/>
              <a:gd name="connsiteY33" fmla="*/ 441251 h 930349"/>
              <a:gd name="connsiteX34" fmla="*/ 802758 w 808074"/>
              <a:gd name="connsiteY34" fmla="*/ 350874 h 930349"/>
              <a:gd name="connsiteX35" fmla="*/ 797442 w 808074"/>
              <a:gd name="connsiteY35" fmla="*/ 334925 h 930349"/>
              <a:gd name="connsiteX36" fmla="*/ 765544 w 808074"/>
              <a:gd name="connsiteY36" fmla="*/ 303028 h 930349"/>
              <a:gd name="connsiteX37" fmla="*/ 744279 w 808074"/>
              <a:gd name="connsiteY37" fmla="*/ 276446 h 930349"/>
              <a:gd name="connsiteX38" fmla="*/ 723014 w 808074"/>
              <a:gd name="connsiteY38" fmla="*/ 244549 h 930349"/>
              <a:gd name="connsiteX39" fmla="*/ 696432 w 808074"/>
              <a:gd name="connsiteY39" fmla="*/ 212651 h 930349"/>
              <a:gd name="connsiteX40" fmla="*/ 664535 w 808074"/>
              <a:gd name="connsiteY40" fmla="*/ 186070 h 930349"/>
              <a:gd name="connsiteX41" fmla="*/ 632637 w 808074"/>
              <a:gd name="connsiteY41" fmla="*/ 159488 h 930349"/>
              <a:gd name="connsiteX42" fmla="*/ 606056 w 808074"/>
              <a:gd name="connsiteY42" fmla="*/ 138223 h 930349"/>
              <a:gd name="connsiteX43" fmla="*/ 595423 w 808074"/>
              <a:gd name="connsiteY43" fmla="*/ 122274 h 930349"/>
              <a:gd name="connsiteX44" fmla="*/ 579474 w 808074"/>
              <a:gd name="connsiteY44" fmla="*/ 106325 h 930349"/>
              <a:gd name="connsiteX45" fmla="*/ 558209 w 808074"/>
              <a:gd name="connsiteY45" fmla="*/ 74428 h 930349"/>
              <a:gd name="connsiteX46" fmla="*/ 510363 w 808074"/>
              <a:gd name="connsiteY46" fmla="*/ 37214 h 930349"/>
              <a:gd name="connsiteX47" fmla="*/ 494414 w 808074"/>
              <a:gd name="connsiteY47" fmla="*/ 26581 h 930349"/>
              <a:gd name="connsiteX48" fmla="*/ 457200 w 808074"/>
              <a:gd name="connsiteY48" fmla="*/ 5316 h 930349"/>
              <a:gd name="connsiteX49" fmla="*/ 435935 w 808074"/>
              <a:gd name="connsiteY49" fmla="*/ 0 h 930349"/>
              <a:gd name="connsiteX50" fmla="*/ 228600 w 808074"/>
              <a:gd name="connsiteY50" fmla="*/ 5316 h 930349"/>
              <a:gd name="connsiteX51" fmla="*/ 212651 w 808074"/>
              <a:gd name="connsiteY51" fmla="*/ 10632 h 930349"/>
              <a:gd name="connsiteX52" fmla="*/ 154172 w 808074"/>
              <a:gd name="connsiteY52" fmla="*/ 26581 h 930349"/>
              <a:gd name="connsiteX53" fmla="*/ 122274 w 808074"/>
              <a:gd name="connsiteY53" fmla="*/ 47846 h 930349"/>
              <a:gd name="connsiteX54" fmla="*/ 101009 w 808074"/>
              <a:gd name="connsiteY54" fmla="*/ 79744 h 930349"/>
              <a:gd name="connsiteX55" fmla="*/ 85060 w 808074"/>
              <a:gd name="connsiteY55" fmla="*/ 127590 h 930349"/>
              <a:gd name="connsiteX56" fmla="*/ 79744 w 808074"/>
              <a:gd name="connsiteY56" fmla="*/ 143539 h 930349"/>
              <a:gd name="connsiteX57" fmla="*/ 85060 w 808074"/>
              <a:gd name="connsiteY57" fmla="*/ 196702 h 930349"/>
              <a:gd name="connsiteX58" fmla="*/ 101009 w 808074"/>
              <a:gd name="connsiteY58" fmla="*/ 255181 h 930349"/>
              <a:gd name="connsiteX59" fmla="*/ 111642 w 808074"/>
              <a:gd name="connsiteY59" fmla="*/ 297711 h 930349"/>
              <a:gd name="connsiteX60" fmla="*/ 106325 w 808074"/>
              <a:gd name="connsiteY60" fmla="*/ 382772 h 930349"/>
              <a:gd name="connsiteX61" fmla="*/ 95693 w 808074"/>
              <a:gd name="connsiteY61" fmla="*/ 398721 h 930349"/>
              <a:gd name="connsiteX62" fmla="*/ 90377 w 808074"/>
              <a:gd name="connsiteY62" fmla="*/ 414670 h 930349"/>
              <a:gd name="connsiteX63" fmla="*/ 79744 w 808074"/>
              <a:gd name="connsiteY63" fmla="*/ 489097 h 9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08074" h="930349">
                <a:moveTo>
                  <a:pt x="0" y="467832"/>
                </a:moveTo>
                <a:lnTo>
                  <a:pt x="249865" y="473149"/>
                </a:lnTo>
                <a:cubicBezTo>
                  <a:pt x="255464" y="473373"/>
                  <a:pt x="260802" y="475959"/>
                  <a:pt x="265814" y="478465"/>
                </a:cubicBezTo>
                <a:cubicBezTo>
                  <a:pt x="307046" y="499079"/>
                  <a:pt x="257616" y="481047"/>
                  <a:pt x="297712" y="494414"/>
                </a:cubicBezTo>
                <a:cubicBezTo>
                  <a:pt x="308344" y="505046"/>
                  <a:pt x="321268" y="513800"/>
                  <a:pt x="329609" y="526311"/>
                </a:cubicBezTo>
                <a:cubicBezTo>
                  <a:pt x="336697" y="536944"/>
                  <a:pt x="341838" y="549173"/>
                  <a:pt x="350874" y="558209"/>
                </a:cubicBezTo>
                <a:cubicBezTo>
                  <a:pt x="371341" y="578676"/>
                  <a:pt x="362652" y="567902"/>
                  <a:pt x="377456" y="590107"/>
                </a:cubicBezTo>
                <a:cubicBezTo>
                  <a:pt x="381000" y="600739"/>
                  <a:pt x="385370" y="611131"/>
                  <a:pt x="388088" y="622004"/>
                </a:cubicBezTo>
                <a:cubicBezTo>
                  <a:pt x="389860" y="629093"/>
                  <a:pt x="390527" y="636554"/>
                  <a:pt x="393405" y="643270"/>
                </a:cubicBezTo>
                <a:cubicBezTo>
                  <a:pt x="395922" y="649142"/>
                  <a:pt x="400493" y="653902"/>
                  <a:pt x="404037" y="659218"/>
                </a:cubicBezTo>
                <a:cubicBezTo>
                  <a:pt x="417399" y="699306"/>
                  <a:pt x="399374" y="649893"/>
                  <a:pt x="419986" y="691116"/>
                </a:cubicBezTo>
                <a:cubicBezTo>
                  <a:pt x="441997" y="735137"/>
                  <a:pt x="405462" y="677306"/>
                  <a:pt x="435935" y="723014"/>
                </a:cubicBezTo>
                <a:cubicBezTo>
                  <a:pt x="448688" y="761275"/>
                  <a:pt x="433208" y="713474"/>
                  <a:pt x="446567" y="760228"/>
                </a:cubicBezTo>
                <a:cubicBezTo>
                  <a:pt x="448107" y="765616"/>
                  <a:pt x="450112" y="770861"/>
                  <a:pt x="451884" y="776177"/>
                </a:cubicBezTo>
                <a:cubicBezTo>
                  <a:pt x="455476" y="797728"/>
                  <a:pt x="456569" y="809515"/>
                  <a:pt x="462516" y="829339"/>
                </a:cubicBezTo>
                <a:cubicBezTo>
                  <a:pt x="467347" y="845442"/>
                  <a:pt x="473149" y="861237"/>
                  <a:pt x="478465" y="877186"/>
                </a:cubicBezTo>
                <a:cubicBezTo>
                  <a:pt x="480237" y="882502"/>
                  <a:pt x="482422" y="887698"/>
                  <a:pt x="483781" y="893135"/>
                </a:cubicBezTo>
                <a:cubicBezTo>
                  <a:pt x="490457" y="919837"/>
                  <a:pt x="486788" y="907468"/>
                  <a:pt x="494414" y="930349"/>
                </a:cubicBezTo>
                <a:cubicBezTo>
                  <a:pt x="501502" y="928577"/>
                  <a:pt x="510180" y="929843"/>
                  <a:pt x="515679" y="925032"/>
                </a:cubicBezTo>
                <a:cubicBezTo>
                  <a:pt x="525296" y="916617"/>
                  <a:pt x="529277" y="903358"/>
                  <a:pt x="536944" y="893135"/>
                </a:cubicBezTo>
                <a:cubicBezTo>
                  <a:pt x="557404" y="865855"/>
                  <a:pt x="546628" y="878135"/>
                  <a:pt x="568842" y="855921"/>
                </a:cubicBezTo>
                <a:cubicBezTo>
                  <a:pt x="578199" y="827849"/>
                  <a:pt x="571050" y="844634"/>
                  <a:pt x="595423" y="808074"/>
                </a:cubicBezTo>
                <a:cubicBezTo>
                  <a:pt x="598967" y="802758"/>
                  <a:pt x="601538" y="796643"/>
                  <a:pt x="606056" y="792125"/>
                </a:cubicBezTo>
                <a:cubicBezTo>
                  <a:pt x="611372" y="786809"/>
                  <a:pt x="617389" y="782111"/>
                  <a:pt x="622005" y="776177"/>
                </a:cubicBezTo>
                <a:cubicBezTo>
                  <a:pt x="622017" y="776162"/>
                  <a:pt x="648580" y="736312"/>
                  <a:pt x="653902" y="728330"/>
                </a:cubicBezTo>
                <a:cubicBezTo>
                  <a:pt x="657446" y="723014"/>
                  <a:pt x="660701" y="717493"/>
                  <a:pt x="664535" y="712381"/>
                </a:cubicBezTo>
                <a:cubicBezTo>
                  <a:pt x="668150" y="707560"/>
                  <a:pt x="687228" y="682944"/>
                  <a:pt x="691116" y="675167"/>
                </a:cubicBezTo>
                <a:cubicBezTo>
                  <a:pt x="693622" y="670155"/>
                  <a:pt x="693710" y="664117"/>
                  <a:pt x="696432" y="659218"/>
                </a:cubicBezTo>
                <a:cubicBezTo>
                  <a:pt x="702638" y="648047"/>
                  <a:pt x="710610" y="637953"/>
                  <a:pt x="717698" y="627321"/>
                </a:cubicBezTo>
                <a:cubicBezTo>
                  <a:pt x="717701" y="627316"/>
                  <a:pt x="738959" y="595427"/>
                  <a:pt x="738963" y="595423"/>
                </a:cubicBezTo>
                <a:cubicBezTo>
                  <a:pt x="750722" y="583664"/>
                  <a:pt x="758142" y="578330"/>
                  <a:pt x="765544" y="563525"/>
                </a:cubicBezTo>
                <a:cubicBezTo>
                  <a:pt x="768050" y="558513"/>
                  <a:pt x="768139" y="552475"/>
                  <a:pt x="770860" y="547577"/>
                </a:cubicBezTo>
                <a:cubicBezTo>
                  <a:pt x="777066" y="536406"/>
                  <a:pt x="792125" y="515679"/>
                  <a:pt x="792125" y="515679"/>
                </a:cubicBezTo>
                <a:cubicBezTo>
                  <a:pt x="804191" y="455351"/>
                  <a:pt x="798375" y="480048"/>
                  <a:pt x="808074" y="441251"/>
                </a:cubicBezTo>
                <a:cubicBezTo>
                  <a:pt x="806302" y="411125"/>
                  <a:pt x="805761" y="380902"/>
                  <a:pt x="802758" y="350874"/>
                </a:cubicBezTo>
                <a:cubicBezTo>
                  <a:pt x="802200" y="345298"/>
                  <a:pt x="800882" y="339348"/>
                  <a:pt x="797442" y="334925"/>
                </a:cubicBezTo>
                <a:cubicBezTo>
                  <a:pt x="788210" y="323056"/>
                  <a:pt x="765544" y="303028"/>
                  <a:pt x="765544" y="303028"/>
                </a:cubicBezTo>
                <a:cubicBezTo>
                  <a:pt x="753573" y="267113"/>
                  <a:pt x="770175" y="306041"/>
                  <a:pt x="744279" y="276446"/>
                </a:cubicBezTo>
                <a:cubicBezTo>
                  <a:pt x="735864" y="266829"/>
                  <a:pt x="732050" y="253585"/>
                  <a:pt x="723014" y="244549"/>
                </a:cubicBezTo>
                <a:cubicBezTo>
                  <a:pt x="676429" y="197964"/>
                  <a:pt x="733432" y="257052"/>
                  <a:pt x="696432" y="212651"/>
                </a:cubicBezTo>
                <a:cubicBezTo>
                  <a:pt x="675250" y="187232"/>
                  <a:pt x="687348" y="205081"/>
                  <a:pt x="664535" y="186070"/>
                </a:cubicBezTo>
                <a:cubicBezTo>
                  <a:pt x="623593" y="151953"/>
                  <a:pt x="672242" y="185892"/>
                  <a:pt x="632637" y="159488"/>
                </a:cubicBezTo>
                <a:cubicBezTo>
                  <a:pt x="602169" y="113783"/>
                  <a:pt x="642738" y="167567"/>
                  <a:pt x="606056" y="138223"/>
                </a:cubicBezTo>
                <a:cubicBezTo>
                  <a:pt x="601067" y="134232"/>
                  <a:pt x="599513" y="127183"/>
                  <a:pt x="595423" y="122274"/>
                </a:cubicBezTo>
                <a:cubicBezTo>
                  <a:pt x="590610" y="116498"/>
                  <a:pt x="584090" y="112260"/>
                  <a:pt x="579474" y="106325"/>
                </a:cubicBezTo>
                <a:cubicBezTo>
                  <a:pt x="571629" y="96238"/>
                  <a:pt x="567245" y="83464"/>
                  <a:pt x="558209" y="74428"/>
                </a:cubicBezTo>
                <a:cubicBezTo>
                  <a:pt x="533224" y="49443"/>
                  <a:pt x="548516" y="62650"/>
                  <a:pt x="510363" y="37214"/>
                </a:cubicBezTo>
                <a:lnTo>
                  <a:pt x="494414" y="26581"/>
                </a:lnTo>
                <a:cubicBezTo>
                  <a:pt x="481197" y="17770"/>
                  <a:pt x="472612" y="11095"/>
                  <a:pt x="457200" y="5316"/>
                </a:cubicBezTo>
                <a:cubicBezTo>
                  <a:pt x="450359" y="2750"/>
                  <a:pt x="443023" y="1772"/>
                  <a:pt x="435935" y="0"/>
                </a:cubicBezTo>
                <a:cubicBezTo>
                  <a:pt x="366823" y="1772"/>
                  <a:pt x="297656" y="2028"/>
                  <a:pt x="228600" y="5316"/>
                </a:cubicBezTo>
                <a:cubicBezTo>
                  <a:pt x="223002" y="5583"/>
                  <a:pt x="218057" y="9158"/>
                  <a:pt x="212651" y="10632"/>
                </a:cubicBezTo>
                <a:cubicBezTo>
                  <a:pt x="146697" y="28620"/>
                  <a:pt x="190882" y="14345"/>
                  <a:pt x="154172" y="26581"/>
                </a:cubicBezTo>
                <a:cubicBezTo>
                  <a:pt x="143539" y="33669"/>
                  <a:pt x="129362" y="37213"/>
                  <a:pt x="122274" y="47846"/>
                </a:cubicBezTo>
                <a:lnTo>
                  <a:pt x="101009" y="79744"/>
                </a:lnTo>
                <a:lnTo>
                  <a:pt x="85060" y="127590"/>
                </a:lnTo>
                <a:lnTo>
                  <a:pt x="79744" y="143539"/>
                </a:lnTo>
                <a:cubicBezTo>
                  <a:pt x="81516" y="161260"/>
                  <a:pt x="82132" y="179135"/>
                  <a:pt x="85060" y="196702"/>
                </a:cubicBezTo>
                <a:cubicBezTo>
                  <a:pt x="98017" y="274440"/>
                  <a:pt x="90702" y="213952"/>
                  <a:pt x="101009" y="255181"/>
                </a:cubicBezTo>
                <a:cubicBezTo>
                  <a:pt x="113834" y="306484"/>
                  <a:pt x="99492" y="261268"/>
                  <a:pt x="111642" y="297711"/>
                </a:cubicBezTo>
                <a:cubicBezTo>
                  <a:pt x="109870" y="326065"/>
                  <a:pt x="110756" y="354711"/>
                  <a:pt x="106325" y="382772"/>
                </a:cubicBezTo>
                <a:cubicBezTo>
                  <a:pt x="105329" y="389083"/>
                  <a:pt x="98550" y="393006"/>
                  <a:pt x="95693" y="398721"/>
                </a:cubicBezTo>
                <a:cubicBezTo>
                  <a:pt x="93187" y="403733"/>
                  <a:pt x="92149" y="409354"/>
                  <a:pt x="90377" y="414670"/>
                </a:cubicBezTo>
                <a:lnTo>
                  <a:pt x="79744" y="489097"/>
                </a:lnTo>
              </a:path>
            </a:pathLst>
          </a:cu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8288" y="336404"/>
            <a:ext cx="935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AGRA Earth &amp; Environmental (1998) – Geological Hazard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9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9915"/>
            <a:ext cx="935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AGRA Earth &amp; Environmental (1998) – Site Today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71575" y="1009650"/>
            <a:ext cx="9705975" cy="5400675"/>
          </a:xfrm>
          <a:prstGeom prst="rect">
            <a:avLst/>
          </a:prstGeom>
          <a:blipFill>
            <a:blip r:embed="rId2"/>
            <a:stretch>
              <a:fillRect t="-131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72623" y="1352549"/>
            <a:ext cx="5470671" cy="5071994"/>
          </a:xfrm>
          <a:custGeom>
            <a:avLst/>
            <a:gdLst>
              <a:gd name="connsiteX0" fmla="*/ 5551799 w 5613317"/>
              <a:gd name="connsiteY0" fmla="*/ 171450 h 5086350"/>
              <a:gd name="connsiteX1" fmla="*/ 5542274 w 5613317"/>
              <a:gd name="connsiteY1" fmla="*/ 552450 h 5086350"/>
              <a:gd name="connsiteX2" fmla="*/ 5523224 w 5613317"/>
              <a:gd name="connsiteY2" fmla="*/ 628650 h 5086350"/>
              <a:gd name="connsiteX3" fmla="*/ 5513699 w 5613317"/>
              <a:gd name="connsiteY3" fmla="*/ 685800 h 5086350"/>
              <a:gd name="connsiteX4" fmla="*/ 5494649 w 5613317"/>
              <a:gd name="connsiteY4" fmla="*/ 742950 h 5086350"/>
              <a:gd name="connsiteX5" fmla="*/ 5485124 w 5613317"/>
              <a:gd name="connsiteY5" fmla="*/ 771525 h 5086350"/>
              <a:gd name="connsiteX6" fmla="*/ 5475599 w 5613317"/>
              <a:gd name="connsiteY6" fmla="*/ 809625 h 5086350"/>
              <a:gd name="connsiteX7" fmla="*/ 5456549 w 5613317"/>
              <a:gd name="connsiteY7" fmla="*/ 838200 h 5086350"/>
              <a:gd name="connsiteX8" fmla="*/ 5427974 w 5613317"/>
              <a:gd name="connsiteY8" fmla="*/ 923925 h 5086350"/>
              <a:gd name="connsiteX9" fmla="*/ 5418449 w 5613317"/>
              <a:gd name="connsiteY9" fmla="*/ 952500 h 5086350"/>
              <a:gd name="connsiteX10" fmla="*/ 5380349 w 5613317"/>
              <a:gd name="connsiteY10" fmla="*/ 1009650 h 5086350"/>
              <a:gd name="connsiteX11" fmla="*/ 5370824 w 5613317"/>
              <a:gd name="connsiteY11" fmla="*/ 1038225 h 5086350"/>
              <a:gd name="connsiteX12" fmla="*/ 5332724 w 5613317"/>
              <a:gd name="connsiteY12" fmla="*/ 1076325 h 5086350"/>
              <a:gd name="connsiteX13" fmla="*/ 5256524 w 5613317"/>
              <a:gd name="connsiteY13" fmla="*/ 1181100 h 5086350"/>
              <a:gd name="connsiteX14" fmla="*/ 5208899 w 5613317"/>
              <a:gd name="connsiteY14" fmla="*/ 1238250 h 5086350"/>
              <a:gd name="connsiteX15" fmla="*/ 5199374 w 5613317"/>
              <a:gd name="connsiteY15" fmla="*/ 1266825 h 5086350"/>
              <a:gd name="connsiteX16" fmla="*/ 5151749 w 5613317"/>
              <a:gd name="connsiteY16" fmla="*/ 1323975 h 5086350"/>
              <a:gd name="connsiteX17" fmla="*/ 5142224 w 5613317"/>
              <a:gd name="connsiteY17" fmla="*/ 1352550 h 5086350"/>
              <a:gd name="connsiteX18" fmla="*/ 5094599 w 5613317"/>
              <a:gd name="connsiteY18" fmla="*/ 1409700 h 5086350"/>
              <a:gd name="connsiteX19" fmla="*/ 5046974 w 5613317"/>
              <a:gd name="connsiteY19" fmla="*/ 1466850 h 5086350"/>
              <a:gd name="connsiteX20" fmla="*/ 5018399 w 5613317"/>
              <a:gd name="connsiteY20" fmla="*/ 1476375 h 5086350"/>
              <a:gd name="connsiteX21" fmla="*/ 4989824 w 5613317"/>
              <a:gd name="connsiteY21" fmla="*/ 1504950 h 5086350"/>
              <a:gd name="connsiteX22" fmla="*/ 4932674 w 5613317"/>
              <a:gd name="connsiteY22" fmla="*/ 1543050 h 5086350"/>
              <a:gd name="connsiteX23" fmla="*/ 4904099 w 5613317"/>
              <a:gd name="connsiteY23" fmla="*/ 1562100 h 5086350"/>
              <a:gd name="connsiteX24" fmla="*/ 4846949 w 5613317"/>
              <a:gd name="connsiteY24" fmla="*/ 1609725 h 5086350"/>
              <a:gd name="connsiteX25" fmla="*/ 4789799 w 5613317"/>
              <a:gd name="connsiteY25" fmla="*/ 1657350 h 5086350"/>
              <a:gd name="connsiteX26" fmla="*/ 4742174 w 5613317"/>
              <a:gd name="connsiteY26" fmla="*/ 1704975 h 5086350"/>
              <a:gd name="connsiteX27" fmla="*/ 4723124 w 5613317"/>
              <a:gd name="connsiteY27" fmla="*/ 1733550 h 5086350"/>
              <a:gd name="connsiteX28" fmla="*/ 4694549 w 5613317"/>
              <a:gd name="connsiteY28" fmla="*/ 1762125 h 5086350"/>
              <a:gd name="connsiteX29" fmla="*/ 4675499 w 5613317"/>
              <a:gd name="connsiteY29" fmla="*/ 1790700 h 5086350"/>
              <a:gd name="connsiteX30" fmla="*/ 4608824 w 5613317"/>
              <a:gd name="connsiteY30" fmla="*/ 1885950 h 5086350"/>
              <a:gd name="connsiteX31" fmla="*/ 4589774 w 5613317"/>
              <a:gd name="connsiteY31" fmla="*/ 1914525 h 5086350"/>
              <a:gd name="connsiteX32" fmla="*/ 4542149 w 5613317"/>
              <a:gd name="connsiteY32" fmla="*/ 1971675 h 5086350"/>
              <a:gd name="connsiteX33" fmla="*/ 4532624 w 5613317"/>
              <a:gd name="connsiteY33" fmla="*/ 2000250 h 5086350"/>
              <a:gd name="connsiteX34" fmla="*/ 4494524 w 5613317"/>
              <a:gd name="connsiteY34" fmla="*/ 2057400 h 5086350"/>
              <a:gd name="connsiteX35" fmla="*/ 4465949 w 5613317"/>
              <a:gd name="connsiteY35" fmla="*/ 2114550 h 5086350"/>
              <a:gd name="connsiteX36" fmla="*/ 4456424 w 5613317"/>
              <a:gd name="connsiteY36" fmla="*/ 2143125 h 5086350"/>
              <a:gd name="connsiteX37" fmla="*/ 4437374 w 5613317"/>
              <a:gd name="connsiteY37" fmla="*/ 2171700 h 5086350"/>
              <a:gd name="connsiteX38" fmla="*/ 4427849 w 5613317"/>
              <a:gd name="connsiteY38" fmla="*/ 2200275 h 5086350"/>
              <a:gd name="connsiteX39" fmla="*/ 4389749 w 5613317"/>
              <a:gd name="connsiteY39" fmla="*/ 2257425 h 5086350"/>
              <a:gd name="connsiteX40" fmla="*/ 4370699 w 5613317"/>
              <a:gd name="connsiteY40" fmla="*/ 2286000 h 5086350"/>
              <a:gd name="connsiteX41" fmla="*/ 4361174 w 5613317"/>
              <a:gd name="connsiteY41" fmla="*/ 2314575 h 5086350"/>
              <a:gd name="connsiteX42" fmla="*/ 4332599 w 5613317"/>
              <a:gd name="connsiteY42" fmla="*/ 2333625 h 5086350"/>
              <a:gd name="connsiteX43" fmla="*/ 4294499 w 5613317"/>
              <a:gd name="connsiteY43" fmla="*/ 2400300 h 5086350"/>
              <a:gd name="connsiteX44" fmla="*/ 4208774 w 5613317"/>
              <a:gd name="connsiteY44" fmla="*/ 2447925 h 5086350"/>
              <a:gd name="connsiteX45" fmla="*/ 4151624 w 5613317"/>
              <a:gd name="connsiteY45" fmla="*/ 2486025 h 5086350"/>
              <a:gd name="connsiteX46" fmla="*/ 4123049 w 5613317"/>
              <a:gd name="connsiteY46" fmla="*/ 2505075 h 5086350"/>
              <a:gd name="connsiteX47" fmla="*/ 4094474 w 5613317"/>
              <a:gd name="connsiteY47" fmla="*/ 2533650 h 5086350"/>
              <a:gd name="connsiteX48" fmla="*/ 4065899 w 5613317"/>
              <a:gd name="connsiteY48" fmla="*/ 2543175 h 5086350"/>
              <a:gd name="connsiteX49" fmla="*/ 3999224 w 5613317"/>
              <a:gd name="connsiteY49" fmla="*/ 2628900 h 5086350"/>
              <a:gd name="connsiteX50" fmla="*/ 3980174 w 5613317"/>
              <a:gd name="connsiteY50" fmla="*/ 2667000 h 5086350"/>
              <a:gd name="connsiteX51" fmla="*/ 3942074 w 5613317"/>
              <a:gd name="connsiteY51" fmla="*/ 2724150 h 5086350"/>
              <a:gd name="connsiteX52" fmla="*/ 3932549 w 5613317"/>
              <a:gd name="connsiteY52" fmla="*/ 2752725 h 5086350"/>
              <a:gd name="connsiteX53" fmla="*/ 3903974 w 5613317"/>
              <a:gd name="connsiteY53" fmla="*/ 2781300 h 5086350"/>
              <a:gd name="connsiteX54" fmla="*/ 3865874 w 5613317"/>
              <a:gd name="connsiteY54" fmla="*/ 2838450 h 5086350"/>
              <a:gd name="connsiteX55" fmla="*/ 3846824 w 5613317"/>
              <a:gd name="connsiteY55" fmla="*/ 2867025 h 5086350"/>
              <a:gd name="connsiteX56" fmla="*/ 3818249 w 5613317"/>
              <a:gd name="connsiteY56" fmla="*/ 2895600 h 5086350"/>
              <a:gd name="connsiteX57" fmla="*/ 3780149 w 5613317"/>
              <a:gd name="connsiteY57" fmla="*/ 2952750 h 5086350"/>
              <a:gd name="connsiteX58" fmla="*/ 3761099 w 5613317"/>
              <a:gd name="connsiteY58" fmla="*/ 2981325 h 5086350"/>
              <a:gd name="connsiteX59" fmla="*/ 3732524 w 5613317"/>
              <a:gd name="connsiteY59" fmla="*/ 3009900 h 5086350"/>
              <a:gd name="connsiteX60" fmla="*/ 3675374 w 5613317"/>
              <a:gd name="connsiteY60" fmla="*/ 3076575 h 5086350"/>
              <a:gd name="connsiteX61" fmla="*/ 3637274 w 5613317"/>
              <a:gd name="connsiteY61" fmla="*/ 3105150 h 5086350"/>
              <a:gd name="connsiteX62" fmla="*/ 3580124 w 5613317"/>
              <a:gd name="connsiteY62" fmla="*/ 3171825 h 5086350"/>
              <a:gd name="connsiteX63" fmla="*/ 3551549 w 5613317"/>
              <a:gd name="connsiteY63" fmla="*/ 3190875 h 5086350"/>
              <a:gd name="connsiteX64" fmla="*/ 3513449 w 5613317"/>
              <a:gd name="connsiteY64" fmla="*/ 3219450 h 5086350"/>
              <a:gd name="connsiteX65" fmla="*/ 3484874 w 5613317"/>
              <a:gd name="connsiteY65" fmla="*/ 3238500 h 5086350"/>
              <a:gd name="connsiteX66" fmla="*/ 3456299 w 5613317"/>
              <a:gd name="connsiteY66" fmla="*/ 3267075 h 5086350"/>
              <a:gd name="connsiteX67" fmla="*/ 3399149 w 5613317"/>
              <a:gd name="connsiteY67" fmla="*/ 3305175 h 5086350"/>
              <a:gd name="connsiteX68" fmla="*/ 3351524 w 5613317"/>
              <a:gd name="connsiteY68" fmla="*/ 3362325 h 5086350"/>
              <a:gd name="connsiteX69" fmla="*/ 3313424 w 5613317"/>
              <a:gd name="connsiteY69" fmla="*/ 3429000 h 5086350"/>
              <a:gd name="connsiteX70" fmla="*/ 3284849 w 5613317"/>
              <a:gd name="connsiteY70" fmla="*/ 3448050 h 5086350"/>
              <a:gd name="connsiteX71" fmla="*/ 3246749 w 5613317"/>
              <a:gd name="connsiteY71" fmla="*/ 3505200 h 5086350"/>
              <a:gd name="connsiteX72" fmla="*/ 3218174 w 5613317"/>
              <a:gd name="connsiteY72" fmla="*/ 3533775 h 5086350"/>
              <a:gd name="connsiteX73" fmla="*/ 3180074 w 5613317"/>
              <a:gd name="connsiteY73" fmla="*/ 3590925 h 5086350"/>
              <a:gd name="connsiteX74" fmla="*/ 3151499 w 5613317"/>
              <a:gd name="connsiteY74" fmla="*/ 3619500 h 5086350"/>
              <a:gd name="connsiteX75" fmla="*/ 3132449 w 5613317"/>
              <a:gd name="connsiteY75" fmla="*/ 3657600 h 5086350"/>
              <a:gd name="connsiteX76" fmla="*/ 3084824 w 5613317"/>
              <a:gd name="connsiteY76" fmla="*/ 3714750 h 5086350"/>
              <a:gd name="connsiteX77" fmla="*/ 3046724 w 5613317"/>
              <a:gd name="connsiteY77" fmla="*/ 3762375 h 5086350"/>
              <a:gd name="connsiteX78" fmla="*/ 3008624 w 5613317"/>
              <a:gd name="connsiteY78" fmla="*/ 3819525 h 5086350"/>
              <a:gd name="connsiteX79" fmla="*/ 2970524 w 5613317"/>
              <a:gd name="connsiteY79" fmla="*/ 3876675 h 5086350"/>
              <a:gd name="connsiteX80" fmla="*/ 2941949 w 5613317"/>
              <a:gd name="connsiteY80" fmla="*/ 3905250 h 5086350"/>
              <a:gd name="connsiteX81" fmla="*/ 2922899 w 5613317"/>
              <a:gd name="connsiteY81" fmla="*/ 3933825 h 5086350"/>
              <a:gd name="connsiteX82" fmla="*/ 2894324 w 5613317"/>
              <a:gd name="connsiteY82" fmla="*/ 3971925 h 5086350"/>
              <a:gd name="connsiteX83" fmla="*/ 2875274 w 5613317"/>
              <a:gd name="connsiteY83" fmla="*/ 4000500 h 5086350"/>
              <a:gd name="connsiteX84" fmla="*/ 2846699 w 5613317"/>
              <a:gd name="connsiteY84" fmla="*/ 4019550 h 5086350"/>
              <a:gd name="connsiteX85" fmla="*/ 2808599 w 5613317"/>
              <a:gd name="connsiteY85" fmla="*/ 4076700 h 5086350"/>
              <a:gd name="connsiteX86" fmla="*/ 2799074 w 5613317"/>
              <a:gd name="connsiteY86" fmla="*/ 4105275 h 5086350"/>
              <a:gd name="connsiteX87" fmla="*/ 2741924 w 5613317"/>
              <a:gd name="connsiteY87" fmla="*/ 4171950 h 5086350"/>
              <a:gd name="connsiteX88" fmla="*/ 2713349 w 5613317"/>
              <a:gd name="connsiteY88" fmla="*/ 4238625 h 5086350"/>
              <a:gd name="connsiteX89" fmla="*/ 2675249 w 5613317"/>
              <a:gd name="connsiteY89" fmla="*/ 4295775 h 5086350"/>
              <a:gd name="connsiteX90" fmla="*/ 2665724 w 5613317"/>
              <a:gd name="connsiteY90" fmla="*/ 4324350 h 5086350"/>
              <a:gd name="connsiteX91" fmla="*/ 2627624 w 5613317"/>
              <a:gd name="connsiteY91" fmla="*/ 4381500 h 5086350"/>
              <a:gd name="connsiteX92" fmla="*/ 2608574 w 5613317"/>
              <a:gd name="connsiteY92" fmla="*/ 4410075 h 5086350"/>
              <a:gd name="connsiteX93" fmla="*/ 2589524 w 5613317"/>
              <a:gd name="connsiteY93" fmla="*/ 4448175 h 5086350"/>
              <a:gd name="connsiteX94" fmla="*/ 2570474 w 5613317"/>
              <a:gd name="connsiteY94" fmla="*/ 4476750 h 5086350"/>
              <a:gd name="connsiteX95" fmla="*/ 2560949 w 5613317"/>
              <a:gd name="connsiteY95" fmla="*/ 4505325 h 5086350"/>
              <a:gd name="connsiteX96" fmla="*/ 2541899 w 5613317"/>
              <a:gd name="connsiteY96" fmla="*/ 4533900 h 5086350"/>
              <a:gd name="connsiteX97" fmla="*/ 2522849 w 5613317"/>
              <a:gd name="connsiteY97" fmla="*/ 4572000 h 5086350"/>
              <a:gd name="connsiteX98" fmla="*/ 2503799 w 5613317"/>
              <a:gd name="connsiteY98" fmla="*/ 4600575 h 5086350"/>
              <a:gd name="connsiteX99" fmla="*/ 2475224 w 5613317"/>
              <a:gd name="connsiteY99" fmla="*/ 4686300 h 5086350"/>
              <a:gd name="connsiteX100" fmla="*/ 2465699 w 5613317"/>
              <a:gd name="connsiteY100" fmla="*/ 4714875 h 5086350"/>
              <a:gd name="connsiteX101" fmla="*/ 2446649 w 5613317"/>
              <a:gd name="connsiteY101" fmla="*/ 4743450 h 5086350"/>
              <a:gd name="connsiteX102" fmla="*/ 2437124 w 5613317"/>
              <a:gd name="connsiteY102" fmla="*/ 4772025 h 5086350"/>
              <a:gd name="connsiteX103" fmla="*/ 2418074 w 5613317"/>
              <a:gd name="connsiteY103" fmla="*/ 4810125 h 5086350"/>
              <a:gd name="connsiteX104" fmla="*/ 2389499 w 5613317"/>
              <a:gd name="connsiteY104" fmla="*/ 4867275 h 5086350"/>
              <a:gd name="connsiteX105" fmla="*/ 2379974 w 5613317"/>
              <a:gd name="connsiteY105" fmla="*/ 4905375 h 5086350"/>
              <a:gd name="connsiteX106" fmla="*/ 2322824 w 5613317"/>
              <a:gd name="connsiteY106" fmla="*/ 4991100 h 5086350"/>
              <a:gd name="connsiteX107" fmla="*/ 2303774 w 5613317"/>
              <a:gd name="connsiteY107" fmla="*/ 5019675 h 5086350"/>
              <a:gd name="connsiteX108" fmla="*/ 2275199 w 5613317"/>
              <a:gd name="connsiteY108" fmla="*/ 5076825 h 5086350"/>
              <a:gd name="connsiteX109" fmla="*/ 2246624 w 5613317"/>
              <a:gd name="connsiteY109" fmla="*/ 5086350 h 5086350"/>
              <a:gd name="connsiteX110" fmla="*/ 1341749 w 5613317"/>
              <a:gd name="connsiteY110" fmla="*/ 5076825 h 5086350"/>
              <a:gd name="connsiteX111" fmla="*/ 1170299 w 5613317"/>
              <a:gd name="connsiteY111" fmla="*/ 5067300 h 5086350"/>
              <a:gd name="connsiteX112" fmla="*/ 941699 w 5613317"/>
              <a:gd name="connsiteY112" fmla="*/ 5057775 h 5086350"/>
              <a:gd name="connsiteX113" fmla="*/ 836924 w 5613317"/>
              <a:gd name="connsiteY113" fmla="*/ 5048250 h 5086350"/>
              <a:gd name="connsiteX114" fmla="*/ 808349 w 5613317"/>
              <a:gd name="connsiteY114" fmla="*/ 5038725 h 5086350"/>
              <a:gd name="connsiteX115" fmla="*/ 703574 w 5613317"/>
              <a:gd name="connsiteY115" fmla="*/ 5029200 h 5086350"/>
              <a:gd name="connsiteX116" fmla="*/ 198749 w 5613317"/>
              <a:gd name="connsiteY116" fmla="*/ 5048250 h 5086350"/>
              <a:gd name="connsiteX117" fmla="*/ 170174 w 5613317"/>
              <a:gd name="connsiteY117" fmla="*/ 5057775 h 5086350"/>
              <a:gd name="connsiteX118" fmla="*/ 122549 w 5613317"/>
              <a:gd name="connsiteY118" fmla="*/ 4829175 h 5086350"/>
              <a:gd name="connsiteX119" fmla="*/ 170174 w 5613317"/>
              <a:gd name="connsiteY119" fmla="*/ 3819525 h 5086350"/>
              <a:gd name="connsiteX120" fmla="*/ 198749 w 5613317"/>
              <a:gd name="connsiteY120" fmla="*/ 3800475 h 5086350"/>
              <a:gd name="connsiteX121" fmla="*/ 265424 w 5613317"/>
              <a:gd name="connsiteY121" fmla="*/ 3771900 h 5086350"/>
              <a:gd name="connsiteX122" fmla="*/ 293999 w 5613317"/>
              <a:gd name="connsiteY122" fmla="*/ 3743325 h 5086350"/>
              <a:gd name="connsiteX123" fmla="*/ 322574 w 5613317"/>
              <a:gd name="connsiteY123" fmla="*/ 3733800 h 5086350"/>
              <a:gd name="connsiteX124" fmla="*/ 351149 w 5613317"/>
              <a:gd name="connsiteY124" fmla="*/ 3714750 h 5086350"/>
              <a:gd name="connsiteX125" fmla="*/ 379724 w 5613317"/>
              <a:gd name="connsiteY125" fmla="*/ 3705225 h 5086350"/>
              <a:gd name="connsiteX126" fmla="*/ 408299 w 5613317"/>
              <a:gd name="connsiteY126" fmla="*/ 3686175 h 5086350"/>
              <a:gd name="connsiteX127" fmla="*/ 465449 w 5613317"/>
              <a:gd name="connsiteY127" fmla="*/ 3667125 h 5086350"/>
              <a:gd name="connsiteX128" fmla="*/ 494024 w 5613317"/>
              <a:gd name="connsiteY128" fmla="*/ 3648075 h 5086350"/>
              <a:gd name="connsiteX129" fmla="*/ 541649 w 5613317"/>
              <a:gd name="connsiteY129" fmla="*/ 3638550 h 5086350"/>
              <a:gd name="connsiteX130" fmla="*/ 570224 w 5613317"/>
              <a:gd name="connsiteY130" fmla="*/ 3629025 h 5086350"/>
              <a:gd name="connsiteX131" fmla="*/ 646424 w 5613317"/>
              <a:gd name="connsiteY131" fmla="*/ 3609975 h 5086350"/>
              <a:gd name="connsiteX132" fmla="*/ 703574 w 5613317"/>
              <a:gd name="connsiteY132" fmla="*/ 3581400 h 5086350"/>
              <a:gd name="connsiteX133" fmla="*/ 789299 w 5613317"/>
              <a:gd name="connsiteY133" fmla="*/ 3552825 h 5086350"/>
              <a:gd name="connsiteX134" fmla="*/ 817874 w 5613317"/>
              <a:gd name="connsiteY134" fmla="*/ 3533775 h 5086350"/>
              <a:gd name="connsiteX135" fmla="*/ 922649 w 5613317"/>
              <a:gd name="connsiteY135" fmla="*/ 3495675 h 5086350"/>
              <a:gd name="connsiteX136" fmla="*/ 998849 w 5613317"/>
              <a:gd name="connsiteY136" fmla="*/ 3457575 h 5086350"/>
              <a:gd name="connsiteX137" fmla="*/ 1084574 w 5613317"/>
              <a:gd name="connsiteY137" fmla="*/ 3419475 h 5086350"/>
              <a:gd name="connsiteX138" fmla="*/ 1160774 w 5613317"/>
              <a:gd name="connsiteY138" fmla="*/ 3390900 h 5086350"/>
              <a:gd name="connsiteX139" fmla="*/ 1189349 w 5613317"/>
              <a:gd name="connsiteY139" fmla="*/ 3371850 h 5086350"/>
              <a:gd name="connsiteX140" fmla="*/ 1246499 w 5613317"/>
              <a:gd name="connsiteY140" fmla="*/ 3352800 h 5086350"/>
              <a:gd name="connsiteX141" fmla="*/ 1275074 w 5613317"/>
              <a:gd name="connsiteY141" fmla="*/ 3333750 h 5086350"/>
              <a:gd name="connsiteX142" fmla="*/ 1332224 w 5613317"/>
              <a:gd name="connsiteY142" fmla="*/ 3314700 h 5086350"/>
              <a:gd name="connsiteX143" fmla="*/ 1398899 w 5613317"/>
              <a:gd name="connsiteY143" fmla="*/ 3276600 h 5086350"/>
              <a:gd name="connsiteX144" fmla="*/ 1436999 w 5613317"/>
              <a:gd name="connsiteY144" fmla="*/ 3257550 h 5086350"/>
              <a:gd name="connsiteX145" fmla="*/ 1494149 w 5613317"/>
              <a:gd name="connsiteY145" fmla="*/ 3219450 h 5086350"/>
              <a:gd name="connsiteX146" fmla="*/ 1522724 w 5613317"/>
              <a:gd name="connsiteY146" fmla="*/ 3209925 h 5086350"/>
              <a:gd name="connsiteX147" fmla="*/ 1579874 w 5613317"/>
              <a:gd name="connsiteY147" fmla="*/ 3171825 h 5086350"/>
              <a:gd name="connsiteX148" fmla="*/ 1608449 w 5613317"/>
              <a:gd name="connsiteY148" fmla="*/ 3152775 h 5086350"/>
              <a:gd name="connsiteX149" fmla="*/ 1665599 w 5613317"/>
              <a:gd name="connsiteY149" fmla="*/ 3114675 h 5086350"/>
              <a:gd name="connsiteX150" fmla="*/ 1760849 w 5613317"/>
              <a:gd name="connsiteY150" fmla="*/ 3038475 h 5086350"/>
              <a:gd name="connsiteX151" fmla="*/ 1789424 w 5613317"/>
              <a:gd name="connsiteY151" fmla="*/ 3028950 h 5086350"/>
              <a:gd name="connsiteX152" fmla="*/ 1827524 w 5613317"/>
              <a:gd name="connsiteY152" fmla="*/ 3000375 h 5086350"/>
              <a:gd name="connsiteX153" fmla="*/ 1856099 w 5613317"/>
              <a:gd name="connsiteY153" fmla="*/ 2981325 h 5086350"/>
              <a:gd name="connsiteX154" fmla="*/ 1884674 w 5613317"/>
              <a:gd name="connsiteY154" fmla="*/ 2952750 h 5086350"/>
              <a:gd name="connsiteX155" fmla="*/ 1951349 w 5613317"/>
              <a:gd name="connsiteY155" fmla="*/ 2914650 h 5086350"/>
              <a:gd name="connsiteX156" fmla="*/ 1979924 w 5613317"/>
              <a:gd name="connsiteY156" fmla="*/ 2905125 h 5086350"/>
              <a:gd name="connsiteX157" fmla="*/ 2008499 w 5613317"/>
              <a:gd name="connsiteY157" fmla="*/ 2876550 h 5086350"/>
              <a:gd name="connsiteX158" fmla="*/ 2037074 w 5613317"/>
              <a:gd name="connsiteY158" fmla="*/ 2867025 h 5086350"/>
              <a:gd name="connsiteX159" fmla="*/ 2075174 w 5613317"/>
              <a:gd name="connsiteY159" fmla="*/ 2847975 h 5086350"/>
              <a:gd name="connsiteX160" fmla="*/ 2103749 w 5613317"/>
              <a:gd name="connsiteY160" fmla="*/ 2828925 h 5086350"/>
              <a:gd name="connsiteX161" fmla="*/ 2141849 w 5613317"/>
              <a:gd name="connsiteY161" fmla="*/ 2800350 h 5086350"/>
              <a:gd name="connsiteX162" fmla="*/ 2170424 w 5613317"/>
              <a:gd name="connsiteY162" fmla="*/ 2790825 h 5086350"/>
              <a:gd name="connsiteX163" fmla="*/ 2227574 w 5613317"/>
              <a:gd name="connsiteY163" fmla="*/ 2752725 h 5086350"/>
              <a:gd name="connsiteX164" fmla="*/ 2284724 w 5613317"/>
              <a:gd name="connsiteY164" fmla="*/ 2714625 h 5086350"/>
              <a:gd name="connsiteX165" fmla="*/ 2313299 w 5613317"/>
              <a:gd name="connsiteY165" fmla="*/ 2695575 h 5086350"/>
              <a:gd name="connsiteX166" fmla="*/ 2351399 w 5613317"/>
              <a:gd name="connsiteY166" fmla="*/ 2676525 h 5086350"/>
              <a:gd name="connsiteX167" fmla="*/ 2389499 w 5613317"/>
              <a:gd name="connsiteY167" fmla="*/ 2647950 h 5086350"/>
              <a:gd name="connsiteX168" fmla="*/ 2418074 w 5613317"/>
              <a:gd name="connsiteY168" fmla="*/ 2628900 h 5086350"/>
              <a:gd name="connsiteX169" fmla="*/ 2484749 w 5613317"/>
              <a:gd name="connsiteY169" fmla="*/ 2571750 h 5086350"/>
              <a:gd name="connsiteX170" fmla="*/ 2513324 w 5613317"/>
              <a:gd name="connsiteY170" fmla="*/ 2552700 h 5086350"/>
              <a:gd name="connsiteX171" fmla="*/ 2570474 w 5613317"/>
              <a:gd name="connsiteY171" fmla="*/ 2514600 h 5086350"/>
              <a:gd name="connsiteX172" fmla="*/ 2589524 w 5613317"/>
              <a:gd name="connsiteY172" fmla="*/ 2486025 h 5086350"/>
              <a:gd name="connsiteX173" fmla="*/ 2618099 w 5613317"/>
              <a:gd name="connsiteY173" fmla="*/ 2466975 h 5086350"/>
              <a:gd name="connsiteX174" fmla="*/ 2637149 w 5613317"/>
              <a:gd name="connsiteY174" fmla="*/ 2438400 h 5086350"/>
              <a:gd name="connsiteX175" fmla="*/ 2665724 w 5613317"/>
              <a:gd name="connsiteY175" fmla="*/ 2390775 h 5086350"/>
              <a:gd name="connsiteX176" fmla="*/ 2722874 w 5613317"/>
              <a:gd name="connsiteY176" fmla="*/ 2343150 h 5086350"/>
              <a:gd name="connsiteX177" fmla="*/ 2751449 w 5613317"/>
              <a:gd name="connsiteY177" fmla="*/ 2314575 h 5086350"/>
              <a:gd name="connsiteX178" fmla="*/ 2780024 w 5613317"/>
              <a:gd name="connsiteY178" fmla="*/ 2295525 h 5086350"/>
              <a:gd name="connsiteX179" fmla="*/ 2808599 w 5613317"/>
              <a:gd name="connsiteY179" fmla="*/ 2266950 h 5086350"/>
              <a:gd name="connsiteX180" fmla="*/ 2837174 w 5613317"/>
              <a:gd name="connsiteY180" fmla="*/ 2228850 h 5086350"/>
              <a:gd name="connsiteX181" fmla="*/ 2865749 w 5613317"/>
              <a:gd name="connsiteY181" fmla="*/ 2219325 h 5086350"/>
              <a:gd name="connsiteX182" fmla="*/ 2894324 w 5613317"/>
              <a:gd name="connsiteY182" fmla="*/ 2181225 h 5086350"/>
              <a:gd name="connsiteX183" fmla="*/ 2913374 w 5613317"/>
              <a:gd name="connsiteY183" fmla="*/ 2152650 h 5086350"/>
              <a:gd name="connsiteX184" fmla="*/ 2941949 w 5613317"/>
              <a:gd name="connsiteY184" fmla="*/ 2133600 h 5086350"/>
              <a:gd name="connsiteX185" fmla="*/ 2960999 w 5613317"/>
              <a:gd name="connsiteY185" fmla="*/ 2105025 h 5086350"/>
              <a:gd name="connsiteX186" fmla="*/ 3018149 w 5613317"/>
              <a:gd name="connsiteY186" fmla="*/ 2057400 h 5086350"/>
              <a:gd name="connsiteX187" fmla="*/ 3037199 w 5613317"/>
              <a:gd name="connsiteY187" fmla="*/ 2028825 h 5086350"/>
              <a:gd name="connsiteX188" fmla="*/ 3056249 w 5613317"/>
              <a:gd name="connsiteY188" fmla="*/ 1990725 h 5086350"/>
              <a:gd name="connsiteX189" fmla="*/ 3084824 w 5613317"/>
              <a:gd name="connsiteY189" fmla="*/ 1971675 h 5086350"/>
              <a:gd name="connsiteX190" fmla="*/ 3132449 w 5613317"/>
              <a:gd name="connsiteY190" fmla="*/ 1914525 h 5086350"/>
              <a:gd name="connsiteX191" fmla="*/ 3161024 w 5613317"/>
              <a:gd name="connsiteY191" fmla="*/ 1876425 h 5086350"/>
              <a:gd name="connsiteX192" fmla="*/ 3180074 w 5613317"/>
              <a:gd name="connsiteY192" fmla="*/ 1847850 h 5086350"/>
              <a:gd name="connsiteX193" fmla="*/ 3208649 w 5613317"/>
              <a:gd name="connsiteY193" fmla="*/ 1828800 h 5086350"/>
              <a:gd name="connsiteX194" fmla="*/ 3265799 w 5613317"/>
              <a:gd name="connsiteY194" fmla="*/ 1771650 h 5086350"/>
              <a:gd name="connsiteX195" fmla="*/ 3351524 w 5613317"/>
              <a:gd name="connsiteY195" fmla="*/ 1704975 h 5086350"/>
              <a:gd name="connsiteX196" fmla="*/ 3389624 w 5613317"/>
              <a:gd name="connsiteY196" fmla="*/ 1676400 h 5086350"/>
              <a:gd name="connsiteX197" fmla="*/ 3418199 w 5613317"/>
              <a:gd name="connsiteY197" fmla="*/ 1657350 h 5086350"/>
              <a:gd name="connsiteX198" fmla="*/ 3446774 w 5613317"/>
              <a:gd name="connsiteY198" fmla="*/ 1628775 h 5086350"/>
              <a:gd name="connsiteX199" fmla="*/ 3475349 w 5613317"/>
              <a:gd name="connsiteY199" fmla="*/ 1609725 h 5086350"/>
              <a:gd name="connsiteX200" fmla="*/ 3503924 w 5613317"/>
              <a:gd name="connsiteY200" fmla="*/ 1581150 h 5086350"/>
              <a:gd name="connsiteX201" fmla="*/ 3532499 w 5613317"/>
              <a:gd name="connsiteY201" fmla="*/ 1562100 h 5086350"/>
              <a:gd name="connsiteX202" fmla="*/ 3570599 w 5613317"/>
              <a:gd name="connsiteY202" fmla="*/ 1524000 h 5086350"/>
              <a:gd name="connsiteX203" fmla="*/ 3608699 w 5613317"/>
              <a:gd name="connsiteY203" fmla="*/ 1495425 h 5086350"/>
              <a:gd name="connsiteX204" fmla="*/ 3627749 w 5613317"/>
              <a:gd name="connsiteY204" fmla="*/ 1466850 h 5086350"/>
              <a:gd name="connsiteX205" fmla="*/ 3656324 w 5613317"/>
              <a:gd name="connsiteY205" fmla="*/ 1447800 h 5086350"/>
              <a:gd name="connsiteX206" fmla="*/ 3694424 w 5613317"/>
              <a:gd name="connsiteY206" fmla="*/ 1409700 h 5086350"/>
              <a:gd name="connsiteX207" fmla="*/ 3751574 w 5613317"/>
              <a:gd name="connsiteY207" fmla="*/ 1371600 h 5086350"/>
              <a:gd name="connsiteX208" fmla="*/ 3780149 w 5613317"/>
              <a:gd name="connsiteY208" fmla="*/ 1343025 h 5086350"/>
              <a:gd name="connsiteX209" fmla="*/ 3837299 w 5613317"/>
              <a:gd name="connsiteY209" fmla="*/ 1304925 h 5086350"/>
              <a:gd name="connsiteX210" fmla="*/ 3875399 w 5613317"/>
              <a:gd name="connsiteY210" fmla="*/ 1266825 h 5086350"/>
              <a:gd name="connsiteX211" fmla="*/ 3932549 w 5613317"/>
              <a:gd name="connsiteY211" fmla="*/ 1228725 h 5086350"/>
              <a:gd name="connsiteX212" fmla="*/ 3961124 w 5613317"/>
              <a:gd name="connsiteY212" fmla="*/ 1200150 h 5086350"/>
              <a:gd name="connsiteX213" fmla="*/ 3989699 w 5613317"/>
              <a:gd name="connsiteY213" fmla="*/ 1181100 h 5086350"/>
              <a:gd name="connsiteX214" fmla="*/ 4075424 w 5613317"/>
              <a:gd name="connsiteY214" fmla="*/ 1104900 h 5086350"/>
              <a:gd name="connsiteX215" fmla="*/ 4113524 w 5613317"/>
              <a:gd name="connsiteY215" fmla="*/ 1095375 h 5086350"/>
              <a:gd name="connsiteX216" fmla="*/ 4170674 w 5613317"/>
              <a:gd name="connsiteY216" fmla="*/ 1057275 h 5086350"/>
              <a:gd name="connsiteX217" fmla="*/ 4199249 w 5613317"/>
              <a:gd name="connsiteY217" fmla="*/ 1038225 h 5086350"/>
              <a:gd name="connsiteX218" fmla="*/ 4265924 w 5613317"/>
              <a:gd name="connsiteY218" fmla="*/ 1009650 h 5086350"/>
              <a:gd name="connsiteX219" fmla="*/ 4294499 w 5613317"/>
              <a:gd name="connsiteY219" fmla="*/ 981075 h 5086350"/>
              <a:gd name="connsiteX220" fmla="*/ 4323074 w 5613317"/>
              <a:gd name="connsiteY220" fmla="*/ 971550 h 5086350"/>
              <a:gd name="connsiteX221" fmla="*/ 4351649 w 5613317"/>
              <a:gd name="connsiteY221" fmla="*/ 952500 h 5086350"/>
              <a:gd name="connsiteX222" fmla="*/ 4389749 w 5613317"/>
              <a:gd name="connsiteY222" fmla="*/ 933450 h 5086350"/>
              <a:gd name="connsiteX223" fmla="*/ 4446899 w 5613317"/>
              <a:gd name="connsiteY223" fmla="*/ 895350 h 5086350"/>
              <a:gd name="connsiteX224" fmla="*/ 4513574 w 5613317"/>
              <a:gd name="connsiteY224" fmla="*/ 847725 h 5086350"/>
              <a:gd name="connsiteX225" fmla="*/ 4542149 w 5613317"/>
              <a:gd name="connsiteY225" fmla="*/ 838200 h 5086350"/>
              <a:gd name="connsiteX226" fmla="*/ 4599299 w 5613317"/>
              <a:gd name="connsiteY226" fmla="*/ 800100 h 5086350"/>
              <a:gd name="connsiteX227" fmla="*/ 4627874 w 5613317"/>
              <a:gd name="connsiteY227" fmla="*/ 781050 h 5086350"/>
              <a:gd name="connsiteX228" fmla="*/ 4656449 w 5613317"/>
              <a:gd name="connsiteY228" fmla="*/ 771525 h 5086350"/>
              <a:gd name="connsiteX229" fmla="*/ 4713599 w 5613317"/>
              <a:gd name="connsiteY229" fmla="*/ 723900 h 5086350"/>
              <a:gd name="connsiteX230" fmla="*/ 4742174 w 5613317"/>
              <a:gd name="connsiteY230" fmla="*/ 714375 h 5086350"/>
              <a:gd name="connsiteX231" fmla="*/ 4780274 w 5613317"/>
              <a:gd name="connsiteY231" fmla="*/ 695325 h 5086350"/>
              <a:gd name="connsiteX232" fmla="*/ 4837424 w 5613317"/>
              <a:gd name="connsiteY232" fmla="*/ 657225 h 5086350"/>
              <a:gd name="connsiteX233" fmla="*/ 4894574 w 5613317"/>
              <a:gd name="connsiteY233" fmla="*/ 619125 h 5086350"/>
              <a:gd name="connsiteX234" fmla="*/ 4923149 w 5613317"/>
              <a:gd name="connsiteY234" fmla="*/ 600075 h 5086350"/>
              <a:gd name="connsiteX235" fmla="*/ 5008874 w 5613317"/>
              <a:gd name="connsiteY235" fmla="*/ 523875 h 5086350"/>
              <a:gd name="connsiteX236" fmla="*/ 5027924 w 5613317"/>
              <a:gd name="connsiteY236" fmla="*/ 495300 h 5086350"/>
              <a:gd name="connsiteX237" fmla="*/ 5046974 w 5613317"/>
              <a:gd name="connsiteY237" fmla="*/ 438150 h 5086350"/>
              <a:gd name="connsiteX238" fmla="*/ 5056499 w 5613317"/>
              <a:gd name="connsiteY238" fmla="*/ 409575 h 5086350"/>
              <a:gd name="connsiteX239" fmla="*/ 5075549 w 5613317"/>
              <a:gd name="connsiteY239" fmla="*/ 371475 h 5086350"/>
              <a:gd name="connsiteX240" fmla="*/ 5104124 w 5613317"/>
              <a:gd name="connsiteY240" fmla="*/ 276225 h 5086350"/>
              <a:gd name="connsiteX241" fmla="*/ 5123174 w 5613317"/>
              <a:gd name="connsiteY241" fmla="*/ 247650 h 5086350"/>
              <a:gd name="connsiteX242" fmla="*/ 5142224 w 5613317"/>
              <a:gd name="connsiteY242" fmla="*/ 190500 h 5086350"/>
              <a:gd name="connsiteX243" fmla="*/ 5170799 w 5613317"/>
              <a:gd name="connsiteY243" fmla="*/ 152400 h 5086350"/>
              <a:gd name="connsiteX244" fmla="*/ 5218424 w 5613317"/>
              <a:gd name="connsiteY244" fmla="*/ 66675 h 5086350"/>
              <a:gd name="connsiteX245" fmla="*/ 5237474 w 5613317"/>
              <a:gd name="connsiteY245" fmla="*/ 38100 h 5086350"/>
              <a:gd name="connsiteX246" fmla="*/ 5323199 w 5613317"/>
              <a:gd name="connsiteY246" fmla="*/ 9525 h 5086350"/>
              <a:gd name="connsiteX247" fmla="*/ 5351774 w 5613317"/>
              <a:gd name="connsiteY247" fmla="*/ 0 h 5086350"/>
              <a:gd name="connsiteX248" fmla="*/ 5447024 w 5613317"/>
              <a:gd name="connsiteY248" fmla="*/ 9525 h 5086350"/>
              <a:gd name="connsiteX249" fmla="*/ 5475599 w 5613317"/>
              <a:gd name="connsiteY249" fmla="*/ 19050 h 5086350"/>
              <a:gd name="connsiteX250" fmla="*/ 5542274 w 5613317"/>
              <a:gd name="connsiteY250" fmla="*/ 104775 h 5086350"/>
              <a:gd name="connsiteX251" fmla="*/ 5570849 w 5613317"/>
              <a:gd name="connsiteY251" fmla="*/ 133350 h 5086350"/>
              <a:gd name="connsiteX252" fmla="*/ 5580374 w 5613317"/>
              <a:gd name="connsiteY252" fmla="*/ 161925 h 5086350"/>
              <a:gd name="connsiteX253" fmla="*/ 5599424 w 5613317"/>
              <a:gd name="connsiteY253" fmla="*/ 190500 h 5086350"/>
              <a:gd name="connsiteX254" fmla="*/ 5608949 w 5613317"/>
              <a:gd name="connsiteY254" fmla="*/ 228600 h 5086350"/>
              <a:gd name="connsiteX255" fmla="*/ 5551799 w 5613317"/>
              <a:gd name="connsiteY255" fmla="*/ 209550 h 5086350"/>
              <a:gd name="connsiteX256" fmla="*/ 5523224 w 5613317"/>
              <a:gd name="connsiteY256" fmla="*/ 200025 h 5086350"/>
              <a:gd name="connsiteX257" fmla="*/ 5551799 w 5613317"/>
              <a:gd name="connsiteY257" fmla="*/ 171450 h 5086350"/>
              <a:gd name="connsiteX0" fmla="*/ 5574581 w 5636099"/>
              <a:gd name="connsiteY0" fmla="*/ 171450 h 5086350"/>
              <a:gd name="connsiteX1" fmla="*/ 5565056 w 5636099"/>
              <a:gd name="connsiteY1" fmla="*/ 552450 h 5086350"/>
              <a:gd name="connsiteX2" fmla="*/ 5546006 w 5636099"/>
              <a:gd name="connsiteY2" fmla="*/ 628650 h 5086350"/>
              <a:gd name="connsiteX3" fmla="*/ 5536481 w 5636099"/>
              <a:gd name="connsiteY3" fmla="*/ 685800 h 5086350"/>
              <a:gd name="connsiteX4" fmla="*/ 5517431 w 5636099"/>
              <a:gd name="connsiteY4" fmla="*/ 742950 h 5086350"/>
              <a:gd name="connsiteX5" fmla="*/ 5507906 w 5636099"/>
              <a:gd name="connsiteY5" fmla="*/ 771525 h 5086350"/>
              <a:gd name="connsiteX6" fmla="*/ 5498381 w 5636099"/>
              <a:gd name="connsiteY6" fmla="*/ 809625 h 5086350"/>
              <a:gd name="connsiteX7" fmla="*/ 5479331 w 5636099"/>
              <a:gd name="connsiteY7" fmla="*/ 838200 h 5086350"/>
              <a:gd name="connsiteX8" fmla="*/ 5450756 w 5636099"/>
              <a:gd name="connsiteY8" fmla="*/ 923925 h 5086350"/>
              <a:gd name="connsiteX9" fmla="*/ 5441231 w 5636099"/>
              <a:gd name="connsiteY9" fmla="*/ 952500 h 5086350"/>
              <a:gd name="connsiteX10" fmla="*/ 5403131 w 5636099"/>
              <a:gd name="connsiteY10" fmla="*/ 1009650 h 5086350"/>
              <a:gd name="connsiteX11" fmla="*/ 5393606 w 5636099"/>
              <a:gd name="connsiteY11" fmla="*/ 1038225 h 5086350"/>
              <a:gd name="connsiteX12" fmla="*/ 5355506 w 5636099"/>
              <a:gd name="connsiteY12" fmla="*/ 1076325 h 5086350"/>
              <a:gd name="connsiteX13" fmla="*/ 5279306 w 5636099"/>
              <a:gd name="connsiteY13" fmla="*/ 1181100 h 5086350"/>
              <a:gd name="connsiteX14" fmla="*/ 5231681 w 5636099"/>
              <a:gd name="connsiteY14" fmla="*/ 1238250 h 5086350"/>
              <a:gd name="connsiteX15" fmla="*/ 5222156 w 5636099"/>
              <a:gd name="connsiteY15" fmla="*/ 1266825 h 5086350"/>
              <a:gd name="connsiteX16" fmla="*/ 5174531 w 5636099"/>
              <a:gd name="connsiteY16" fmla="*/ 1323975 h 5086350"/>
              <a:gd name="connsiteX17" fmla="*/ 5165006 w 5636099"/>
              <a:gd name="connsiteY17" fmla="*/ 1352550 h 5086350"/>
              <a:gd name="connsiteX18" fmla="*/ 5117381 w 5636099"/>
              <a:gd name="connsiteY18" fmla="*/ 1409700 h 5086350"/>
              <a:gd name="connsiteX19" fmla="*/ 5069756 w 5636099"/>
              <a:gd name="connsiteY19" fmla="*/ 1466850 h 5086350"/>
              <a:gd name="connsiteX20" fmla="*/ 5041181 w 5636099"/>
              <a:gd name="connsiteY20" fmla="*/ 1476375 h 5086350"/>
              <a:gd name="connsiteX21" fmla="*/ 5012606 w 5636099"/>
              <a:gd name="connsiteY21" fmla="*/ 1504950 h 5086350"/>
              <a:gd name="connsiteX22" fmla="*/ 4955456 w 5636099"/>
              <a:gd name="connsiteY22" fmla="*/ 1543050 h 5086350"/>
              <a:gd name="connsiteX23" fmla="*/ 4926881 w 5636099"/>
              <a:gd name="connsiteY23" fmla="*/ 1562100 h 5086350"/>
              <a:gd name="connsiteX24" fmla="*/ 4869731 w 5636099"/>
              <a:gd name="connsiteY24" fmla="*/ 1609725 h 5086350"/>
              <a:gd name="connsiteX25" fmla="*/ 4812581 w 5636099"/>
              <a:gd name="connsiteY25" fmla="*/ 1657350 h 5086350"/>
              <a:gd name="connsiteX26" fmla="*/ 4764956 w 5636099"/>
              <a:gd name="connsiteY26" fmla="*/ 1704975 h 5086350"/>
              <a:gd name="connsiteX27" fmla="*/ 4745906 w 5636099"/>
              <a:gd name="connsiteY27" fmla="*/ 1733550 h 5086350"/>
              <a:gd name="connsiteX28" fmla="*/ 4717331 w 5636099"/>
              <a:gd name="connsiteY28" fmla="*/ 1762125 h 5086350"/>
              <a:gd name="connsiteX29" fmla="*/ 4698281 w 5636099"/>
              <a:gd name="connsiteY29" fmla="*/ 1790700 h 5086350"/>
              <a:gd name="connsiteX30" fmla="*/ 4631606 w 5636099"/>
              <a:gd name="connsiteY30" fmla="*/ 1885950 h 5086350"/>
              <a:gd name="connsiteX31" fmla="*/ 4612556 w 5636099"/>
              <a:gd name="connsiteY31" fmla="*/ 1914525 h 5086350"/>
              <a:gd name="connsiteX32" fmla="*/ 4564931 w 5636099"/>
              <a:gd name="connsiteY32" fmla="*/ 1971675 h 5086350"/>
              <a:gd name="connsiteX33" fmla="*/ 4555406 w 5636099"/>
              <a:gd name="connsiteY33" fmla="*/ 2000250 h 5086350"/>
              <a:gd name="connsiteX34" fmla="*/ 4517306 w 5636099"/>
              <a:gd name="connsiteY34" fmla="*/ 2057400 h 5086350"/>
              <a:gd name="connsiteX35" fmla="*/ 4488731 w 5636099"/>
              <a:gd name="connsiteY35" fmla="*/ 2114550 h 5086350"/>
              <a:gd name="connsiteX36" fmla="*/ 4479206 w 5636099"/>
              <a:gd name="connsiteY36" fmla="*/ 2143125 h 5086350"/>
              <a:gd name="connsiteX37" fmla="*/ 4460156 w 5636099"/>
              <a:gd name="connsiteY37" fmla="*/ 2171700 h 5086350"/>
              <a:gd name="connsiteX38" fmla="*/ 4450631 w 5636099"/>
              <a:gd name="connsiteY38" fmla="*/ 2200275 h 5086350"/>
              <a:gd name="connsiteX39" fmla="*/ 4412531 w 5636099"/>
              <a:gd name="connsiteY39" fmla="*/ 2257425 h 5086350"/>
              <a:gd name="connsiteX40" fmla="*/ 4393481 w 5636099"/>
              <a:gd name="connsiteY40" fmla="*/ 2286000 h 5086350"/>
              <a:gd name="connsiteX41" fmla="*/ 4383956 w 5636099"/>
              <a:gd name="connsiteY41" fmla="*/ 2314575 h 5086350"/>
              <a:gd name="connsiteX42" fmla="*/ 4355381 w 5636099"/>
              <a:gd name="connsiteY42" fmla="*/ 2333625 h 5086350"/>
              <a:gd name="connsiteX43" fmla="*/ 4317281 w 5636099"/>
              <a:gd name="connsiteY43" fmla="*/ 2400300 h 5086350"/>
              <a:gd name="connsiteX44" fmla="*/ 4231556 w 5636099"/>
              <a:gd name="connsiteY44" fmla="*/ 2447925 h 5086350"/>
              <a:gd name="connsiteX45" fmla="*/ 4174406 w 5636099"/>
              <a:gd name="connsiteY45" fmla="*/ 2486025 h 5086350"/>
              <a:gd name="connsiteX46" fmla="*/ 4145831 w 5636099"/>
              <a:gd name="connsiteY46" fmla="*/ 2505075 h 5086350"/>
              <a:gd name="connsiteX47" fmla="*/ 4117256 w 5636099"/>
              <a:gd name="connsiteY47" fmla="*/ 2533650 h 5086350"/>
              <a:gd name="connsiteX48" fmla="*/ 4088681 w 5636099"/>
              <a:gd name="connsiteY48" fmla="*/ 2543175 h 5086350"/>
              <a:gd name="connsiteX49" fmla="*/ 4022006 w 5636099"/>
              <a:gd name="connsiteY49" fmla="*/ 2628900 h 5086350"/>
              <a:gd name="connsiteX50" fmla="*/ 4002956 w 5636099"/>
              <a:gd name="connsiteY50" fmla="*/ 2667000 h 5086350"/>
              <a:gd name="connsiteX51" fmla="*/ 3964856 w 5636099"/>
              <a:gd name="connsiteY51" fmla="*/ 2724150 h 5086350"/>
              <a:gd name="connsiteX52" fmla="*/ 3955331 w 5636099"/>
              <a:gd name="connsiteY52" fmla="*/ 2752725 h 5086350"/>
              <a:gd name="connsiteX53" fmla="*/ 3926756 w 5636099"/>
              <a:gd name="connsiteY53" fmla="*/ 2781300 h 5086350"/>
              <a:gd name="connsiteX54" fmla="*/ 3888656 w 5636099"/>
              <a:gd name="connsiteY54" fmla="*/ 2838450 h 5086350"/>
              <a:gd name="connsiteX55" fmla="*/ 3869606 w 5636099"/>
              <a:gd name="connsiteY55" fmla="*/ 2867025 h 5086350"/>
              <a:gd name="connsiteX56" fmla="*/ 3841031 w 5636099"/>
              <a:gd name="connsiteY56" fmla="*/ 2895600 h 5086350"/>
              <a:gd name="connsiteX57" fmla="*/ 3802931 w 5636099"/>
              <a:gd name="connsiteY57" fmla="*/ 2952750 h 5086350"/>
              <a:gd name="connsiteX58" fmla="*/ 3783881 w 5636099"/>
              <a:gd name="connsiteY58" fmla="*/ 2981325 h 5086350"/>
              <a:gd name="connsiteX59" fmla="*/ 3755306 w 5636099"/>
              <a:gd name="connsiteY59" fmla="*/ 3009900 h 5086350"/>
              <a:gd name="connsiteX60" fmla="*/ 3698156 w 5636099"/>
              <a:gd name="connsiteY60" fmla="*/ 3076575 h 5086350"/>
              <a:gd name="connsiteX61" fmla="*/ 3660056 w 5636099"/>
              <a:gd name="connsiteY61" fmla="*/ 3105150 h 5086350"/>
              <a:gd name="connsiteX62" fmla="*/ 3602906 w 5636099"/>
              <a:gd name="connsiteY62" fmla="*/ 3171825 h 5086350"/>
              <a:gd name="connsiteX63" fmla="*/ 3574331 w 5636099"/>
              <a:gd name="connsiteY63" fmla="*/ 3190875 h 5086350"/>
              <a:gd name="connsiteX64" fmla="*/ 3536231 w 5636099"/>
              <a:gd name="connsiteY64" fmla="*/ 3219450 h 5086350"/>
              <a:gd name="connsiteX65" fmla="*/ 3507656 w 5636099"/>
              <a:gd name="connsiteY65" fmla="*/ 3238500 h 5086350"/>
              <a:gd name="connsiteX66" fmla="*/ 3479081 w 5636099"/>
              <a:gd name="connsiteY66" fmla="*/ 3267075 h 5086350"/>
              <a:gd name="connsiteX67" fmla="*/ 3421931 w 5636099"/>
              <a:gd name="connsiteY67" fmla="*/ 3305175 h 5086350"/>
              <a:gd name="connsiteX68" fmla="*/ 3374306 w 5636099"/>
              <a:gd name="connsiteY68" fmla="*/ 3362325 h 5086350"/>
              <a:gd name="connsiteX69" fmla="*/ 3336206 w 5636099"/>
              <a:gd name="connsiteY69" fmla="*/ 3429000 h 5086350"/>
              <a:gd name="connsiteX70" fmla="*/ 3307631 w 5636099"/>
              <a:gd name="connsiteY70" fmla="*/ 3448050 h 5086350"/>
              <a:gd name="connsiteX71" fmla="*/ 3269531 w 5636099"/>
              <a:gd name="connsiteY71" fmla="*/ 3505200 h 5086350"/>
              <a:gd name="connsiteX72" fmla="*/ 3240956 w 5636099"/>
              <a:gd name="connsiteY72" fmla="*/ 3533775 h 5086350"/>
              <a:gd name="connsiteX73" fmla="*/ 3202856 w 5636099"/>
              <a:gd name="connsiteY73" fmla="*/ 3590925 h 5086350"/>
              <a:gd name="connsiteX74" fmla="*/ 3174281 w 5636099"/>
              <a:gd name="connsiteY74" fmla="*/ 3619500 h 5086350"/>
              <a:gd name="connsiteX75" fmla="*/ 3155231 w 5636099"/>
              <a:gd name="connsiteY75" fmla="*/ 3657600 h 5086350"/>
              <a:gd name="connsiteX76" fmla="*/ 3107606 w 5636099"/>
              <a:gd name="connsiteY76" fmla="*/ 3714750 h 5086350"/>
              <a:gd name="connsiteX77" fmla="*/ 3069506 w 5636099"/>
              <a:gd name="connsiteY77" fmla="*/ 3762375 h 5086350"/>
              <a:gd name="connsiteX78" fmla="*/ 3031406 w 5636099"/>
              <a:gd name="connsiteY78" fmla="*/ 3819525 h 5086350"/>
              <a:gd name="connsiteX79" fmla="*/ 2993306 w 5636099"/>
              <a:gd name="connsiteY79" fmla="*/ 3876675 h 5086350"/>
              <a:gd name="connsiteX80" fmla="*/ 2964731 w 5636099"/>
              <a:gd name="connsiteY80" fmla="*/ 3905250 h 5086350"/>
              <a:gd name="connsiteX81" fmla="*/ 2945681 w 5636099"/>
              <a:gd name="connsiteY81" fmla="*/ 3933825 h 5086350"/>
              <a:gd name="connsiteX82" fmla="*/ 2917106 w 5636099"/>
              <a:gd name="connsiteY82" fmla="*/ 3971925 h 5086350"/>
              <a:gd name="connsiteX83" fmla="*/ 2898056 w 5636099"/>
              <a:gd name="connsiteY83" fmla="*/ 4000500 h 5086350"/>
              <a:gd name="connsiteX84" fmla="*/ 2869481 w 5636099"/>
              <a:gd name="connsiteY84" fmla="*/ 4019550 h 5086350"/>
              <a:gd name="connsiteX85" fmla="*/ 2831381 w 5636099"/>
              <a:gd name="connsiteY85" fmla="*/ 4076700 h 5086350"/>
              <a:gd name="connsiteX86" fmla="*/ 2821856 w 5636099"/>
              <a:gd name="connsiteY86" fmla="*/ 4105275 h 5086350"/>
              <a:gd name="connsiteX87" fmla="*/ 2764706 w 5636099"/>
              <a:gd name="connsiteY87" fmla="*/ 4171950 h 5086350"/>
              <a:gd name="connsiteX88" fmla="*/ 2736131 w 5636099"/>
              <a:gd name="connsiteY88" fmla="*/ 4238625 h 5086350"/>
              <a:gd name="connsiteX89" fmla="*/ 2698031 w 5636099"/>
              <a:gd name="connsiteY89" fmla="*/ 4295775 h 5086350"/>
              <a:gd name="connsiteX90" fmla="*/ 2688506 w 5636099"/>
              <a:gd name="connsiteY90" fmla="*/ 4324350 h 5086350"/>
              <a:gd name="connsiteX91" fmla="*/ 2650406 w 5636099"/>
              <a:gd name="connsiteY91" fmla="*/ 4381500 h 5086350"/>
              <a:gd name="connsiteX92" fmla="*/ 2631356 w 5636099"/>
              <a:gd name="connsiteY92" fmla="*/ 4410075 h 5086350"/>
              <a:gd name="connsiteX93" fmla="*/ 2612306 w 5636099"/>
              <a:gd name="connsiteY93" fmla="*/ 4448175 h 5086350"/>
              <a:gd name="connsiteX94" fmla="*/ 2593256 w 5636099"/>
              <a:gd name="connsiteY94" fmla="*/ 4476750 h 5086350"/>
              <a:gd name="connsiteX95" fmla="*/ 2583731 w 5636099"/>
              <a:gd name="connsiteY95" fmla="*/ 4505325 h 5086350"/>
              <a:gd name="connsiteX96" fmla="*/ 2564681 w 5636099"/>
              <a:gd name="connsiteY96" fmla="*/ 4533900 h 5086350"/>
              <a:gd name="connsiteX97" fmla="*/ 2545631 w 5636099"/>
              <a:gd name="connsiteY97" fmla="*/ 4572000 h 5086350"/>
              <a:gd name="connsiteX98" fmla="*/ 2526581 w 5636099"/>
              <a:gd name="connsiteY98" fmla="*/ 4600575 h 5086350"/>
              <a:gd name="connsiteX99" fmla="*/ 2498006 w 5636099"/>
              <a:gd name="connsiteY99" fmla="*/ 4686300 h 5086350"/>
              <a:gd name="connsiteX100" fmla="*/ 2488481 w 5636099"/>
              <a:gd name="connsiteY100" fmla="*/ 4714875 h 5086350"/>
              <a:gd name="connsiteX101" fmla="*/ 2469431 w 5636099"/>
              <a:gd name="connsiteY101" fmla="*/ 4743450 h 5086350"/>
              <a:gd name="connsiteX102" fmla="*/ 2459906 w 5636099"/>
              <a:gd name="connsiteY102" fmla="*/ 4772025 h 5086350"/>
              <a:gd name="connsiteX103" fmla="*/ 2440856 w 5636099"/>
              <a:gd name="connsiteY103" fmla="*/ 4810125 h 5086350"/>
              <a:gd name="connsiteX104" fmla="*/ 2412281 w 5636099"/>
              <a:gd name="connsiteY104" fmla="*/ 4867275 h 5086350"/>
              <a:gd name="connsiteX105" fmla="*/ 2402756 w 5636099"/>
              <a:gd name="connsiteY105" fmla="*/ 4905375 h 5086350"/>
              <a:gd name="connsiteX106" fmla="*/ 2345606 w 5636099"/>
              <a:gd name="connsiteY106" fmla="*/ 4991100 h 5086350"/>
              <a:gd name="connsiteX107" fmla="*/ 2326556 w 5636099"/>
              <a:gd name="connsiteY107" fmla="*/ 5019675 h 5086350"/>
              <a:gd name="connsiteX108" fmla="*/ 2297981 w 5636099"/>
              <a:gd name="connsiteY108" fmla="*/ 5076825 h 5086350"/>
              <a:gd name="connsiteX109" fmla="*/ 2269406 w 5636099"/>
              <a:gd name="connsiteY109" fmla="*/ 5086350 h 5086350"/>
              <a:gd name="connsiteX110" fmla="*/ 1364531 w 5636099"/>
              <a:gd name="connsiteY110" fmla="*/ 5076825 h 5086350"/>
              <a:gd name="connsiteX111" fmla="*/ 1193081 w 5636099"/>
              <a:gd name="connsiteY111" fmla="*/ 5067300 h 5086350"/>
              <a:gd name="connsiteX112" fmla="*/ 964481 w 5636099"/>
              <a:gd name="connsiteY112" fmla="*/ 5057775 h 5086350"/>
              <a:gd name="connsiteX113" fmla="*/ 859706 w 5636099"/>
              <a:gd name="connsiteY113" fmla="*/ 5048250 h 5086350"/>
              <a:gd name="connsiteX114" fmla="*/ 831131 w 5636099"/>
              <a:gd name="connsiteY114" fmla="*/ 5038725 h 5086350"/>
              <a:gd name="connsiteX115" fmla="*/ 726356 w 5636099"/>
              <a:gd name="connsiteY115" fmla="*/ 5029200 h 5086350"/>
              <a:gd name="connsiteX116" fmla="*/ 221531 w 5636099"/>
              <a:gd name="connsiteY116" fmla="*/ 5048250 h 5086350"/>
              <a:gd name="connsiteX117" fmla="*/ 192956 w 5636099"/>
              <a:gd name="connsiteY117" fmla="*/ 5057775 h 5086350"/>
              <a:gd name="connsiteX118" fmla="*/ 145331 w 5636099"/>
              <a:gd name="connsiteY118" fmla="*/ 4829175 h 5086350"/>
              <a:gd name="connsiteX119" fmla="*/ 167835 w 5636099"/>
              <a:gd name="connsiteY119" fmla="*/ 3824549 h 5086350"/>
              <a:gd name="connsiteX120" fmla="*/ 221531 w 5636099"/>
              <a:gd name="connsiteY120" fmla="*/ 3800475 h 5086350"/>
              <a:gd name="connsiteX121" fmla="*/ 288206 w 5636099"/>
              <a:gd name="connsiteY121" fmla="*/ 3771900 h 5086350"/>
              <a:gd name="connsiteX122" fmla="*/ 316781 w 5636099"/>
              <a:gd name="connsiteY122" fmla="*/ 3743325 h 5086350"/>
              <a:gd name="connsiteX123" fmla="*/ 345356 w 5636099"/>
              <a:gd name="connsiteY123" fmla="*/ 3733800 h 5086350"/>
              <a:gd name="connsiteX124" fmla="*/ 373931 w 5636099"/>
              <a:gd name="connsiteY124" fmla="*/ 3714750 h 5086350"/>
              <a:gd name="connsiteX125" fmla="*/ 402506 w 5636099"/>
              <a:gd name="connsiteY125" fmla="*/ 3705225 h 5086350"/>
              <a:gd name="connsiteX126" fmla="*/ 431081 w 5636099"/>
              <a:gd name="connsiteY126" fmla="*/ 3686175 h 5086350"/>
              <a:gd name="connsiteX127" fmla="*/ 488231 w 5636099"/>
              <a:gd name="connsiteY127" fmla="*/ 3667125 h 5086350"/>
              <a:gd name="connsiteX128" fmla="*/ 516806 w 5636099"/>
              <a:gd name="connsiteY128" fmla="*/ 3648075 h 5086350"/>
              <a:gd name="connsiteX129" fmla="*/ 564431 w 5636099"/>
              <a:gd name="connsiteY129" fmla="*/ 3638550 h 5086350"/>
              <a:gd name="connsiteX130" fmla="*/ 593006 w 5636099"/>
              <a:gd name="connsiteY130" fmla="*/ 3629025 h 5086350"/>
              <a:gd name="connsiteX131" fmla="*/ 669206 w 5636099"/>
              <a:gd name="connsiteY131" fmla="*/ 3609975 h 5086350"/>
              <a:gd name="connsiteX132" fmla="*/ 726356 w 5636099"/>
              <a:gd name="connsiteY132" fmla="*/ 3581400 h 5086350"/>
              <a:gd name="connsiteX133" fmla="*/ 812081 w 5636099"/>
              <a:gd name="connsiteY133" fmla="*/ 3552825 h 5086350"/>
              <a:gd name="connsiteX134" fmla="*/ 840656 w 5636099"/>
              <a:gd name="connsiteY134" fmla="*/ 3533775 h 5086350"/>
              <a:gd name="connsiteX135" fmla="*/ 945431 w 5636099"/>
              <a:gd name="connsiteY135" fmla="*/ 3495675 h 5086350"/>
              <a:gd name="connsiteX136" fmla="*/ 1021631 w 5636099"/>
              <a:gd name="connsiteY136" fmla="*/ 3457575 h 5086350"/>
              <a:gd name="connsiteX137" fmla="*/ 1107356 w 5636099"/>
              <a:gd name="connsiteY137" fmla="*/ 3419475 h 5086350"/>
              <a:gd name="connsiteX138" fmla="*/ 1183556 w 5636099"/>
              <a:gd name="connsiteY138" fmla="*/ 3390900 h 5086350"/>
              <a:gd name="connsiteX139" fmla="*/ 1212131 w 5636099"/>
              <a:gd name="connsiteY139" fmla="*/ 3371850 h 5086350"/>
              <a:gd name="connsiteX140" fmla="*/ 1269281 w 5636099"/>
              <a:gd name="connsiteY140" fmla="*/ 3352800 h 5086350"/>
              <a:gd name="connsiteX141" fmla="*/ 1297856 w 5636099"/>
              <a:gd name="connsiteY141" fmla="*/ 3333750 h 5086350"/>
              <a:gd name="connsiteX142" fmla="*/ 1355006 w 5636099"/>
              <a:gd name="connsiteY142" fmla="*/ 3314700 h 5086350"/>
              <a:gd name="connsiteX143" fmla="*/ 1421681 w 5636099"/>
              <a:gd name="connsiteY143" fmla="*/ 3276600 h 5086350"/>
              <a:gd name="connsiteX144" fmla="*/ 1459781 w 5636099"/>
              <a:gd name="connsiteY144" fmla="*/ 3257550 h 5086350"/>
              <a:gd name="connsiteX145" fmla="*/ 1516931 w 5636099"/>
              <a:gd name="connsiteY145" fmla="*/ 3219450 h 5086350"/>
              <a:gd name="connsiteX146" fmla="*/ 1545506 w 5636099"/>
              <a:gd name="connsiteY146" fmla="*/ 3209925 h 5086350"/>
              <a:gd name="connsiteX147" fmla="*/ 1602656 w 5636099"/>
              <a:gd name="connsiteY147" fmla="*/ 3171825 h 5086350"/>
              <a:gd name="connsiteX148" fmla="*/ 1631231 w 5636099"/>
              <a:gd name="connsiteY148" fmla="*/ 3152775 h 5086350"/>
              <a:gd name="connsiteX149" fmla="*/ 1688381 w 5636099"/>
              <a:gd name="connsiteY149" fmla="*/ 3114675 h 5086350"/>
              <a:gd name="connsiteX150" fmla="*/ 1783631 w 5636099"/>
              <a:gd name="connsiteY150" fmla="*/ 3038475 h 5086350"/>
              <a:gd name="connsiteX151" fmla="*/ 1812206 w 5636099"/>
              <a:gd name="connsiteY151" fmla="*/ 3028950 h 5086350"/>
              <a:gd name="connsiteX152" fmla="*/ 1850306 w 5636099"/>
              <a:gd name="connsiteY152" fmla="*/ 3000375 h 5086350"/>
              <a:gd name="connsiteX153" fmla="*/ 1878881 w 5636099"/>
              <a:gd name="connsiteY153" fmla="*/ 2981325 h 5086350"/>
              <a:gd name="connsiteX154" fmla="*/ 1907456 w 5636099"/>
              <a:gd name="connsiteY154" fmla="*/ 2952750 h 5086350"/>
              <a:gd name="connsiteX155" fmla="*/ 1974131 w 5636099"/>
              <a:gd name="connsiteY155" fmla="*/ 2914650 h 5086350"/>
              <a:gd name="connsiteX156" fmla="*/ 2002706 w 5636099"/>
              <a:gd name="connsiteY156" fmla="*/ 2905125 h 5086350"/>
              <a:gd name="connsiteX157" fmla="*/ 2031281 w 5636099"/>
              <a:gd name="connsiteY157" fmla="*/ 2876550 h 5086350"/>
              <a:gd name="connsiteX158" fmla="*/ 2059856 w 5636099"/>
              <a:gd name="connsiteY158" fmla="*/ 2867025 h 5086350"/>
              <a:gd name="connsiteX159" fmla="*/ 2097956 w 5636099"/>
              <a:gd name="connsiteY159" fmla="*/ 2847975 h 5086350"/>
              <a:gd name="connsiteX160" fmla="*/ 2126531 w 5636099"/>
              <a:gd name="connsiteY160" fmla="*/ 2828925 h 5086350"/>
              <a:gd name="connsiteX161" fmla="*/ 2164631 w 5636099"/>
              <a:gd name="connsiteY161" fmla="*/ 2800350 h 5086350"/>
              <a:gd name="connsiteX162" fmla="*/ 2193206 w 5636099"/>
              <a:gd name="connsiteY162" fmla="*/ 2790825 h 5086350"/>
              <a:gd name="connsiteX163" fmla="*/ 2250356 w 5636099"/>
              <a:gd name="connsiteY163" fmla="*/ 2752725 h 5086350"/>
              <a:gd name="connsiteX164" fmla="*/ 2307506 w 5636099"/>
              <a:gd name="connsiteY164" fmla="*/ 2714625 h 5086350"/>
              <a:gd name="connsiteX165" fmla="*/ 2336081 w 5636099"/>
              <a:gd name="connsiteY165" fmla="*/ 2695575 h 5086350"/>
              <a:gd name="connsiteX166" fmla="*/ 2374181 w 5636099"/>
              <a:gd name="connsiteY166" fmla="*/ 2676525 h 5086350"/>
              <a:gd name="connsiteX167" fmla="*/ 2412281 w 5636099"/>
              <a:gd name="connsiteY167" fmla="*/ 2647950 h 5086350"/>
              <a:gd name="connsiteX168" fmla="*/ 2440856 w 5636099"/>
              <a:gd name="connsiteY168" fmla="*/ 2628900 h 5086350"/>
              <a:gd name="connsiteX169" fmla="*/ 2507531 w 5636099"/>
              <a:gd name="connsiteY169" fmla="*/ 2571750 h 5086350"/>
              <a:gd name="connsiteX170" fmla="*/ 2536106 w 5636099"/>
              <a:gd name="connsiteY170" fmla="*/ 2552700 h 5086350"/>
              <a:gd name="connsiteX171" fmla="*/ 2593256 w 5636099"/>
              <a:gd name="connsiteY171" fmla="*/ 2514600 h 5086350"/>
              <a:gd name="connsiteX172" fmla="*/ 2612306 w 5636099"/>
              <a:gd name="connsiteY172" fmla="*/ 2486025 h 5086350"/>
              <a:gd name="connsiteX173" fmla="*/ 2640881 w 5636099"/>
              <a:gd name="connsiteY173" fmla="*/ 2466975 h 5086350"/>
              <a:gd name="connsiteX174" fmla="*/ 2659931 w 5636099"/>
              <a:gd name="connsiteY174" fmla="*/ 2438400 h 5086350"/>
              <a:gd name="connsiteX175" fmla="*/ 2688506 w 5636099"/>
              <a:gd name="connsiteY175" fmla="*/ 2390775 h 5086350"/>
              <a:gd name="connsiteX176" fmla="*/ 2745656 w 5636099"/>
              <a:gd name="connsiteY176" fmla="*/ 2343150 h 5086350"/>
              <a:gd name="connsiteX177" fmla="*/ 2774231 w 5636099"/>
              <a:gd name="connsiteY177" fmla="*/ 2314575 h 5086350"/>
              <a:gd name="connsiteX178" fmla="*/ 2802806 w 5636099"/>
              <a:gd name="connsiteY178" fmla="*/ 2295525 h 5086350"/>
              <a:gd name="connsiteX179" fmla="*/ 2831381 w 5636099"/>
              <a:gd name="connsiteY179" fmla="*/ 2266950 h 5086350"/>
              <a:gd name="connsiteX180" fmla="*/ 2859956 w 5636099"/>
              <a:gd name="connsiteY180" fmla="*/ 2228850 h 5086350"/>
              <a:gd name="connsiteX181" fmla="*/ 2888531 w 5636099"/>
              <a:gd name="connsiteY181" fmla="*/ 2219325 h 5086350"/>
              <a:gd name="connsiteX182" fmla="*/ 2917106 w 5636099"/>
              <a:gd name="connsiteY182" fmla="*/ 2181225 h 5086350"/>
              <a:gd name="connsiteX183" fmla="*/ 2936156 w 5636099"/>
              <a:gd name="connsiteY183" fmla="*/ 2152650 h 5086350"/>
              <a:gd name="connsiteX184" fmla="*/ 2964731 w 5636099"/>
              <a:gd name="connsiteY184" fmla="*/ 2133600 h 5086350"/>
              <a:gd name="connsiteX185" fmla="*/ 2983781 w 5636099"/>
              <a:gd name="connsiteY185" fmla="*/ 2105025 h 5086350"/>
              <a:gd name="connsiteX186" fmla="*/ 3040931 w 5636099"/>
              <a:gd name="connsiteY186" fmla="*/ 2057400 h 5086350"/>
              <a:gd name="connsiteX187" fmla="*/ 3059981 w 5636099"/>
              <a:gd name="connsiteY187" fmla="*/ 2028825 h 5086350"/>
              <a:gd name="connsiteX188" fmla="*/ 3079031 w 5636099"/>
              <a:gd name="connsiteY188" fmla="*/ 1990725 h 5086350"/>
              <a:gd name="connsiteX189" fmla="*/ 3107606 w 5636099"/>
              <a:gd name="connsiteY189" fmla="*/ 1971675 h 5086350"/>
              <a:gd name="connsiteX190" fmla="*/ 3155231 w 5636099"/>
              <a:gd name="connsiteY190" fmla="*/ 1914525 h 5086350"/>
              <a:gd name="connsiteX191" fmla="*/ 3183806 w 5636099"/>
              <a:gd name="connsiteY191" fmla="*/ 1876425 h 5086350"/>
              <a:gd name="connsiteX192" fmla="*/ 3202856 w 5636099"/>
              <a:gd name="connsiteY192" fmla="*/ 1847850 h 5086350"/>
              <a:gd name="connsiteX193" fmla="*/ 3231431 w 5636099"/>
              <a:gd name="connsiteY193" fmla="*/ 1828800 h 5086350"/>
              <a:gd name="connsiteX194" fmla="*/ 3288581 w 5636099"/>
              <a:gd name="connsiteY194" fmla="*/ 1771650 h 5086350"/>
              <a:gd name="connsiteX195" fmla="*/ 3374306 w 5636099"/>
              <a:gd name="connsiteY195" fmla="*/ 1704975 h 5086350"/>
              <a:gd name="connsiteX196" fmla="*/ 3412406 w 5636099"/>
              <a:gd name="connsiteY196" fmla="*/ 1676400 h 5086350"/>
              <a:gd name="connsiteX197" fmla="*/ 3440981 w 5636099"/>
              <a:gd name="connsiteY197" fmla="*/ 1657350 h 5086350"/>
              <a:gd name="connsiteX198" fmla="*/ 3469556 w 5636099"/>
              <a:gd name="connsiteY198" fmla="*/ 1628775 h 5086350"/>
              <a:gd name="connsiteX199" fmla="*/ 3498131 w 5636099"/>
              <a:gd name="connsiteY199" fmla="*/ 1609725 h 5086350"/>
              <a:gd name="connsiteX200" fmla="*/ 3526706 w 5636099"/>
              <a:gd name="connsiteY200" fmla="*/ 1581150 h 5086350"/>
              <a:gd name="connsiteX201" fmla="*/ 3555281 w 5636099"/>
              <a:gd name="connsiteY201" fmla="*/ 1562100 h 5086350"/>
              <a:gd name="connsiteX202" fmla="*/ 3593381 w 5636099"/>
              <a:gd name="connsiteY202" fmla="*/ 1524000 h 5086350"/>
              <a:gd name="connsiteX203" fmla="*/ 3631481 w 5636099"/>
              <a:gd name="connsiteY203" fmla="*/ 1495425 h 5086350"/>
              <a:gd name="connsiteX204" fmla="*/ 3650531 w 5636099"/>
              <a:gd name="connsiteY204" fmla="*/ 1466850 h 5086350"/>
              <a:gd name="connsiteX205" fmla="*/ 3679106 w 5636099"/>
              <a:gd name="connsiteY205" fmla="*/ 1447800 h 5086350"/>
              <a:gd name="connsiteX206" fmla="*/ 3717206 w 5636099"/>
              <a:gd name="connsiteY206" fmla="*/ 1409700 h 5086350"/>
              <a:gd name="connsiteX207" fmla="*/ 3774356 w 5636099"/>
              <a:gd name="connsiteY207" fmla="*/ 1371600 h 5086350"/>
              <a:gd name="connsiteX208" fmla="*/ 3802931 w 5636099"/>
              <a:gd name="connsiteY208" fmla="*/ 1343025 h 5086350"/>
              <a:gd name="connsiteX209" fmla="*/ 3860081 w 5636099"/>
              <a:gd name="connsiteY209" fmla="*/ 1304925 h 5086350"/>
              <a:gd name="connsiteX210" fmla="*/ 3898181 w 5636099"/>
              <a:gd name="connsiteY210" fmla="*/ 1266825 h 5086350"/>
              <a:gd name="connsiteX211" fmla="*/ 3955331 w 5636099"/>
              <a:gd name="connsiteY211" fmla="*/ 1228725 h 5086350"/>
              <a:gd name="connsiteX212" fmla="*/ 3983906 w 5636099"/>
              <a:gd name="connsiteY212" fmla="*/ 1200150 h 5086350"/>
              <a:gd name="connsiteX213" fmla="*/ 4012481 w 5636099"/>
              <a:gd name="connsiteY213" fmla="*/ 1181100 h 5086350"/>
              <a:gd name="connsiteX214" fmla="*/ 4098206 w 5636099"/>
              <a:gd name="connsiteY214" fmla="*/ 1104900 h 5086350"/>
              <a:gd name="connsiteX215" fmla="*/ 4136306 w 5636099"/>
              <a:gd name="connsiteY215" fmla="*/ 1095375 h 5086350"/>
              <a:gd name="connsiteX216" fmla="*/ 4193456 w 5636099"/>
              <a:gd name="connsiteY216" fmla="*/ 1057275 h 5086350"/>
              <a:gd name="connsiteX217" fmla="*/ 4222031 w 5636099"/>
              <a:gd name="connsiteY217" fmla="*/ 1038225 h 5086350"/>
              <a:gd name="connsiteX218" fmla="*/ 4288706 w 5636099"/>
              <a:gd name="connsiteY218" fmla="*/ 1009650 h 5086350"/>
              <a:gd name="connsiteX219" fmla="*/ 4317281 w 5636099"/>
              <a:gd name="connsiteY219" fmla="*/ 981075 h 5086350"/>
              <a:gd name="connsiteX220" fmla="*/ 4345856 w 5636099"/>
              <a:gd name="connsiteY220" fmla="*/ 971550 h 5086350"/>
              <a:gd name="connsiteX221" fmla="*/ 4374431 w 5636099"/>
              <a:gd name="connsiteY221" fmla="*/ 952500 h 5086350"/>
              <a:gd name="connsiteX222" fmla="*/ 4412531 w 5636099"/>
              <a:gd name="connsiteY222" fmla="*/ 933450 h 5086350"/>
              <a:gd name="connsiteX223" fmla="*/ 4469681 w 5636099"/>
              <a:gd name="connsiteY223" fmla="*/ 895350 h 5086350"/>
              <a:gd name="connsiteX224" fmla="*/ 4536356 w 5636099"/>
              <a:gd name="connsiteY224" fmla="*/ 847725 h 5086350"/>
              <a:gd name="connsiteX225" fmla="*/ 4564931 w 5636099"/>
              <a:gd name="connsiteY225" fmla="*/ 838200 h 5086350"/>
              <a:gd name="connsiteX226" fmla="*/ 4622081 w 5636099"/>
              <a:gd name="connsiteY226" fmla="*/ 800100 h 5086350"/>
              <a:gd name="connsiteX227" fmla="*/ 4650656 w 5636099"/>
              <a:gd name="connsiteY227" fmla="*/ 781050 h 5086350"/>
              <a:gd name="connsiteX228" fmla="*/ 4679231 w 5636099"/>
              <a:gd name="connsiteY228" fmla="*/ 771525 h 5086350"/>
              <a:gd name="connsiteX229" fmla="*/ 4736381 w 5636099"/>
              <a:gd name="connsiteY229" fmla="*/ 723900 h 5086350"/>
              <a:gd name="connsiteX230" fmla="*/ 4764956 w 5636099"/>
              <a:gd name="connsiteY230" fmla="*/ 714375 h 5086350"/>
              <a:gd name="connsiteX231" fmla="*/ 4803056 w 5636099"/>
              <a:gd name="connsiteY231" fmla="*/ 695325 h 5086350"/>
              <a:gd name="connsiteX232" fmla="*/ 4860206 w 5636099"/>
              <a:gd name="connsiteY232" fmla="*/ 657225 h 5086350"/>
              <a:gd name="connsiteX233" fmla="*/ 4917356 w 5636099"/>
              <a:gd name="connsiteY233" fmla="*/ 619125 h 5086350"/>
              <a:gd name="connsiteX234" fmla="*/ 4945931 w 5636099"/>
              <a:gd name="connsiteY234" fmla="*/ 600075 h 5086350"/>
              <a:gd name="connsiteX235" fmla="*/ 5031656 w 5636099"/>
              <a:gd name="connsiteY235" fmla="*/ 523875 h 5086350"/>
              <a:gd name="connsiteX236" fmla="*/ 5050706 w 5636099"/>
              <a:gd name="connsiteY236" fmla="*/ 495300 h 5086350"/>
              <a:gd name="connsiteX237" fmla="*/ 5069756 w 5636099"/>
              <a:gd name="connsiteY237" fmla="*/ 438150 h 5086350"/>
              <a:gd name="connsiteX238" fmla="*/ 5079281 w 5636099"/>
              <a:gd name="connsiteY238" fmla="*/ 409575 h 5086350"/>
              <a:gd name="connsiteX239" fmla="*/ 5098331 w 5636099"/>
              <a:gd name="connsiteY239" fmla="*/ 371475 h 5086350"/>
              <a:gd name="connsiteX240" fmla="*/ 5126906 w 5636099"/>
              <a:gd name="connsiteY240" fmla="*/ 276225 h 5086350"/>
              <a:gd name="connsiteX241" fmla="*/ 5145956 w 5636099"/>
              <a:gd name="connsiteY241" fmla="*/ 247650 h 5086350"/>
              <a:gd name="connsiteX242" fmla="*/ 5165006 w 5636099"/>
              <a:gd name="connsiteY242" fmla="*/ 190500 h 5086350"/>
              <a:gd name="connsiteX243" fmla="*/ 5193581 w 5636099"/>
              <a:gd name="connsiteY243" fmla="*/ 152400 h 5086350"/>
              <a:gd name="connsiteX244" fmla="*/ 5241206 w 5636099"/>
              <a:gd name="connsiteY244" fmla="*/ 66675 h 5086350"/>
              <a:gd name="connsiteX245" fmla="*/ 5260256 w 5636099"/>
              <a:gd name="connsiteY245" fmla="*/ 38100 h 5086350"/>
              <a:gd name="connsiteX246" fmla="*/ 5345981 w 5636099"/>
              <a:gd name="connsiteY246" fmla="*/ 9525 h 5086350"/>
              <a:gd name="connsiteX247" fmla="*/ 5374556 w 5636099"/>
              <a:gd name="connsiteY247" fmla="*/ 0 h 5086350"/>
              <a:gd name="connsiteX248" fmla="*/ 5469806 w 5636099"/>
              <a:gd name="connsiteY248" fmla="*/ 9525 h 5086350"/>
              <a:gd name="connsiteX249" fmla="*/ 5498381 w 5636099"/>
              <a:gd name="connsiteY249" fmla="*/ 19050 h 5086350"/>
              <a:gd name="connsiteX250" fmla="*/ 5565056 w 5636099"/>
              <a:gd name="connsiteY250" fmla="*/ 104775 h 5086350"/>
              <a:gd name="connsiteX251" fmla="*/ 5593631 w 5636099"/>
              <a:gd name="connsiteY251" fmla="*/ 133350 h 5086350"/>
              <a:gd name="connsiteX252" fmla="*/ 5603156 w 5636099"/>
              <a:gd name="connsiteY252" fmla="*/ 161925 h 5086350"/>
              <a:gd name="connsiteX253" fmla="*/ 5622206 w 5636099"/>
              <a:gd name="connsiteY253" fmla="*/ 190500 h 5086350"/>
              <a:gd name="connsiteX254" fmla="*/ 5631731 w 5636099"/>
              <a:gd name="connsiteY254" fmla="*/ 228600 h 5086350"/>
              <a:gd name="connsiteX255" fmla="*/ 5574581 w 5636099"/>
              <a:gd name="connsiteY255" fmla="*/ 209550 h 5086350"/>
              <a:gd name="connsiteX256" fmla="*/ 5546006 w 5636099"/>
              <a:gd name="connsiteY256" fmla="*/ 200025 h 5086350"/>
              <a:gd name="connsiteX257" fmla="*/ 5574581 w 5636099"/>
              <a:gd name="connsiteY257" fmla="*/ 171450 h 5086350"/>
              <a:gd name="connsiteX0" fmla="*/ 5454052 w 5515570"/>
              <a:gd name="connsiteY0" fmla="*/ 171450 h 5086350"/>
              <a:gd name="connsiteX1" fmla="*/ 5444527 w 5515570"/>
              <a:gd name="connsiteY1" fmla="*/ 552450 h 5086350"/>
              <a:gd name="connsiteX2" fmla="*/ 5425477 w 5515570"/>
              <a:gd name="connsiteY2" fmla="*/ 628650 h 5086350"/>
              <a:gd name="connsiteX3" fmla="*/ 5415952 w 5515570"/>
              <a:gd name="connsiteY3" fmla="*/ 685800 h 5086350"/>
              <a:gd name="connsiteX4" fmla="*/ 5396902 w 5515570"/>
              <a:gd name="connsiteY4" fmla="*/ 742950 h 5086350"/>
              <a:gd name="connsiteX5" fmla="*/ 5387377 w 5515570"/>
              <a:gd name="connsiteY5" fmla="*/ 771525 h 5086350"/>
              <a:gd name="connsiteX6" fmla="*/ 5377852 w 5515570"/>
              <a:gd name="connsiteY6" fmla="*/ 809625 h 5086350"/>
              <a:gd name="connsiteX7" fmla="*/ 5358802 w 5515570"/>
              <a:gd name="connsiteY7" fmla="*/ 838200 h 5086350"/>
              <a:gd name="connsiteX8" fmla="*/ 5330227 w 5515570"/>
              <a:gd name="connsiteY8" fmla="*/ 923925 h 5086350"/>
              <a:gd name="connsiteX9" fmla="*/ 5320702 w 5515570"/>
              <a:gd name="connsiteY9" fmla="*/ 952500 h 5086350"/>
              <a:gd name="connsiteX10" fmla="*/ 5282602 w 5515570"/>
              <a:gd name="connsiteY10" fmla="*/ 1009650 h 5086350"/>
              <a:gd name="connsiteX11" fmla="*/ 5273077 w 5515570"/>
              <a:gd name="connsiteY11" fmla="*/ 1038225 h 5086350"/>
              <a:gd name="connsiteX12" fmla="*/ 5234977 w 5515570"/>
              <a:gd name="connsiteY12" fmla="*/ 1076325 h 5086350"/>
              <a:gd name="connsiteX13" fmla="*/ 5158777 w 5515570"/>
              <a:gd name="connsiteY13" fmla="*/ 1181100 h 5086350"/>
              <a:gd name="connsiteX14" fmla="*/ 5111152 w 5515570"/>
              <a:gd name="connsiteY14" fmla="*/ 1238250 h 5086350"/>
              <a:gd name="connsiteX15" fmla="*/ 5101627 w 5515570"/>
              <a:gd name="connsiteY15" fmla="*/ 1266825 h 5086350"/>
              <a:gd name="connsiteX16" fmla="*/ 5054002 w 5515570"/>
              <a:gd name="connsiteY16" fmla="*/ 1323975 h 5086350"/>
              <a:gd name="connsiteX17" fmla="*/ 5044477 w 5515570"/>
              <a:gd name="connsiteY17" fmla="*/ 1352550 h 5086350"/>
              <a:gd name="connsiteX18" fmla="*/ 4996852 w 5515570"/>
              <a:gd name="connsiteY18" fmla="*/ 1409700 h 5086350"/>
              <a:gd name="connsiteX19" fmla="*/ 4949227 w 5515570"/>
              <a:gd name="connsiteY19" fmla="*/ 1466850 h 5086350"/>
              <a:gd name="connsiteX20" fmla="*/ 4920652 w 5515570"/>
              <a:gd name="connsiteY20" fmla="*/ 1476375 h 5086350"/>
              <a:gd name="connsiteX21" fmla="*/ 4892077 w 5515570"/>
              <a:gd name="connsiteY21" fmla="*/ 1504950 h 5086350"/>
              <a:gd name="connsiteX22" fmla="*/ 4834927 w 5515570"/>
              <a:gd name="connsiteY22" fmla="*/ 1543050 h 5086350"/>
              <a:gd name="connsiteX23" fmla="*/ 4806352 w 5515570"/>
              <a:gd name="connsiteY23" fmla="*/ 1562100 h 5086350"/>
              <a:gd name="connsiteX24" fmla="*/ 4749202 w 5515570"/>
              <a:gd name="connsiteY24" fmla="*/ 1609725 h 5086350"/>
              <a:gd name="connsiteX25" fmla="*/ 4692052 w 5515570"/>
              <a:gd name="connsiteY25" fmla="*/ 1657350 h 5086350"/>
              <a:gd name="connsiteX26" fmla="*/ 4644427 w 5515570"/>
              <a:gd name="connsiteY26" fmla="*/ 1704975 h 5086350"/>
              <a:gd name="connsiteX27" fmla="*/ 4625377 w 5515570"/>
              <a:gd name="connsiteY27" fmla="*/ 1733550 h 5086350"/>
              <a:gd name="connsiteX28" fmla="*/ 4596802 w 5515570"/>
              <a:gd name="connsiteY28" fmla="*/ 1762125 h 5086350"/>
              <a:gd name="connsiteX29" fmla="*/ 4577752 w 5515570"/>
              <a:gd name="connsiteY29" fmla="*/ 1790700 h 5086350"/>
              <a:gd name="connsiteX30" fmla="*/ 4511077 w 5515570"/>
              <a:gd name="connsiteY30" fmla="*/ 1885950 h 5086350"/>
              <a:gd name="connsiteX31" fmla="*/ 4492027 w 5515570"/>
              <a:gd name="connsiteY31" fmla="*/ 1914525 h 5086350"/>
              <a:gd name="connsiteX32" fmla="*/ 4444402 w 5515570"/>
              <a:gd name="connsiteY32" fmla="*/ 1971675 h 5086350"/>
              <a:gd name="connsiteX33" fmla="*/ 4434877 w 5515570"/>
              <a:gd name="connsiteY33" fmla="*/ 2000250 h 5086350"/>
              <a:gd name="connsiteX34" fmla="*/ 4396777 w 5515570"/>
              <a:gd name="connsiteY34" fmla="*/ 2057400 h 5086350"/>
              <a:gd name="connsiteX35" fmla="*/ 4368202 w 5515570"/>
              <a:gd name="connsiteY35" fmla="*/ 2114550 h 5086350"/>
              <a:gd name="connsiteX36" fmla="*/ 4358677 w 5515570"/>
              <a:gd name="connsiteY36" fmla="*/ 2143125 h 5086350"/>
              <a:gd name="connsiteX37" fmla="*/ 4339627 w 5515570"/>
              <a:gd name="connsiteY37" fmla="*/ 2171700 h 5086350"/>
              <a:gd name="connsiteX38" fmla="*/ 4330102 w 5515570"/>
              <a:gd name="connsiteY38" fmla="*/ 2200275 h 5086350"/>
              <a:gd name="connsiteX39" fmla="*/ 4292002 w 5515570"/>
              <a:gd name="connsiteY39" fmla="*/ 2257425 h 5086350"/>
              <a:gd name="connsiteX40" fmla="*/ 4272952 w 5515570"/>
              <a:gd name="connsiteY40" fmla="*/ 2286000 h 5086350"/>
              <a:gd name="connsiteX41" fmla="*/ 4263427 w 5515570"/>
              <a:gd name="connsiteY41" fmla="*/ 2314575 h 5086350"/>
              <a:gd name="connsiteX42" fmla="*/ 4234852 w 5515570"/>
              <a:gd name="connsiteY42" fmla="*/ 2333625 h 5086350"/>
              <a:gd name="connsiteX43" fmla="*/ 4196752 w 5515570"/>
              <a:gd name="connsiteY43" fmla="*/ 2400300 h 5086350"/>
              <a:gd name="connsiteX44" fmla="*/ 4111027 w 5515570"/>
              <a:gd name="connsiteY44" fmla="*/ 2447925 h 5086350"/>
              <a:gd name="connsiteX45" fmla="*/ 4053877 w 5515570"/>
              <a:gd name="connsiteY45" fmla="*/ 2486025 h 5086350"/>
              <a:gd name="connsiteX46" fmla="*/ 4025302 w 5515570"/>
              <a:gd name="connsiteY46" fmla="*/ 2505075 h 5086350"/>
              <a:gd name="connsiteX47" fmla="*/ 3996727 w 5515570"/>
              <a:gd name="connsiteY47" fmla="*/ 2533650 h 5086350"/>
              <a:gd name="connsiteX48" fmla="*/ 3968152 w 5515570"/>
              <a:gd name="connsiteY48" fmla="*/ 2543175 h 5086350"/>
              <a:gd name="connsiteX49" fmla="*/ 3901477 w 5515570"/>
              <a:gd name="connsiteY49" fmla="*/ 2628900 h 5086350"/>
              <a:gd name="connsiteX50" fmla="*/ 3882427 w 5515570"/>
              <a:gd name="connsiteY50" fmla="*/ 2667000 h 5086350"/>
              <a:gd name="connsiteX51" fmla="*/ 3844327 w 5515570"/>
              <a:gd name="connsiteY51" fmla="*/ 2724150 h 5086350"/>
              <a:gd name="connsiteX52" fmla="*/ 3834802 w 5515570"/>
              <a:gd name="connsiteY52" fmla="*/ 2752725 h 5086350"/>
              <a:gd name="connsiteX53" fmla="*/ 3806227 w 5515570"/>
              <a:gd name="connsiteY53" fmla="*/ 2781300 h 5086350"/>
              <a:gd name="connsiteX54" fmla="*/ 3768127 w 5515570"/>
              <a:gd name="connsiteY54" fmla="*/ 2838450 h 5086350"/>
              <a:gd name="connsiteX55" fmla="*/ 3749077 w 5515570"/>
              <a:gd name="connsiteY55" fmla="*/ 2867025 h 5086350"/>
              <a:gd name="connsiteX56" fmla="*/ 3720502 w 5515570"/>
              <a:gd name="connsiteY56" fmla="*/ 2895600 h 5086350"/>
              <a:gd name="connsiteX57" fmla="*/ 3682402 w 5515570"/>
              <a:gd name="connsiteY57" fmla="*/ 2952750 h 5086350"/>
              <a:gd name="connsiteX58" fmla="*/ 3663352 w 5515570"/>
              <a:gd name="connsiteY58" fmla="*/ 2981325 h 5086350"/>
              <a:gd name="connsiteX59" fmla="*/ 3634777 w 5515570"/>
              <a:gd name="connsiteY59" fmla="*/ 3009900 h 5086350"/>
              <a:gd name="connsiteX60" fmla="*/ 3577627 w 5515570"/>
              <a:gd name="connsiteY60" fmla="*/ 3076575 h 5086350"/>
              <a:gd name="connsiteX61" fmla="*/ 3539527 w 5515570"/>
              <a:gd name="connsiteY61" fmla="*/ 3105150 h 5086350"/>
              <a:gd name="connsiteX62" fmla="*/ 3482377 w 5515570"/>
              <a:gd name="connsiteY62" fmla="*/ 3171825 h 5086350"/>
              <a:gd name="connsiteX63" fmla="*/ 3453802 w 5515570"/>
              <a:gd name="connsiteY63" fmla="*/ 3190875 h 5086350"/>
              <a:gd name="connsiteX64" fmla="*/ 3415702 w 5515570"/>
              <a:gd name="connsiteY64" fmla="*/ 3219450 h 5086350"/>
              <a:gd name="connsiteX65" fmla="*/ 3387127 w 5515570"/>
              <a:gd name="connsiteY65" fmla="*/ 3238500 h 5086350"/>
              <a:gd name="connsiteX66" fmla="*/ 3358552 w 5515570"/>
              <a:gd name="connsiteY66" fmla="*/ 3267075 h 5086350"/>
              <a:gd name="connsiteX67" fmla="*/ 3301402 w 5515570"/>
              <a:gd name="connsiteY67" fmla="*/ 3305175 h 5086350"/>
              <a:gd name="connsiteX68" fmla="*/ 3253777 w 5515570"/>
              <a:gd name="connsiteY68" fmla="*/ 3362325 h 5086350"/>
              <a:gd name="connsiteX69" fmla="*/ 3215677 w 5515570"/>
              <a:gd name="connsiteY69" fmla="*/ 3429000 h 5086350"/>
              <a:gd name="connsiteX70" fmla="*/ 3187102 w 5515570"/>
              <a:gd name="connsiteY70" fmla="*/ 3448050 h 5086350"/>
              <a:gd name="connsiteX71" fmla="*/ 3149002 w 5515570"/>
              <a:gd name="connsiteY71" fmla="*/ 3505200 h 5086350"/>
              <a:gd name="connsiteX72" fmla="*/ 3120427 w 5515570"/>
              <a:gd name="connsiteY72" fmla="*/ 3533775 h 5086350"/>
              <a:gd name="connsiteX73" fmla="*/ 3082327 w 5515570"/>
              <a:gd name="connsiteY73" fmla="*/ 3590925 h 5086350"/>
              <a:gd name="connsiteX74" fmla="*/ 3053752 w 5515570"/>
              <a:gd name="connsiteY74" fmla="*/ 3619500 h 5086350"/>
              <a:gd name="connsiteX75" fmla="*/ 3034702 w 5515570"/>
              <a:gd name="connsiteY75" fmla="*/ 3657600 h 5086350"/>
              <a:gd name="connsiteX76" fmla="*/ 2987077 w 5515570"/>
              <a:gd name="connsiteY76" fmla="*/ 3714750 h 5086350"/>
              <a:gd name="connsiteX77" fmla="*/ 2948977 w 5515570"/>
              <a:gd name="connsiteY77" fmla="*/ 3762375 h 5086350"/>
              <a:gd name="connsiteX78" fmla="*/ 2910877 w 5515570"/>
              <a:gd name="connsiteY78" fmla="*/ 3819525 h 5086350"/>
              <a:gd name="connsiteX79" fmla="*/ 2872777 w 5515570"/>
              <a:gd name="connsiteY79" fmla="*/ 3876675 h 5086350"/>
              <a:gd name="connsiteX80" fmla="*/ 2844202 w 5515570"/>
              <a:gd name="connsiteY80" fmla="*/ 3905250 h 5086350"/>
              <a:gd name="connsiteX81" fmla="*/ 2825152 w 5515570"/>
              <a:gd name="connsiteY81" fmla="*/ 3933825 h 5086350"/>
              <a:gd name="connsiteX82" fmla="*/ 2796577 w 5515570"/>
              <a:gd name="connsiteY82" fmla="*/ 3971925 h 5086350"/>
              <a:gd name="connsiteX83" fmla="*/ 2777527 w 5515570"/>
              <a:gd name="connsiteY83" fmla="*/ 4000500 h 5086350"/>
              <a:gd name="connsiteX84" fmla="*/ 2748952 w 5515570"/>
              <a:gd name="connsiteY84" fmla="*/ 4019550 h 5086350"/>
              <a:gd name="connsiteX85" fmla="*/ 2710852 w 5515570"/>
              <a:gd name="connsiteY85" fmla="*/ 4076700 h 5086350"/>
              <a:gd name="connsiteX86" fmla="*/ 2701327 w 5515570"/>
              <a:gd name="connsiteY86" fmla="*/ 4105275 h 5086350"/>
              <a:gd name="connsiteX87" fmla="*/ 2644177 w 5515570"/>
              <a:gd name="connsiteY87" fmla="*/ 4171950 h 5086350"/>
              <a:gd name="connsiteX88" fmla="*/ 2615602 w 5515570"/>
              <a:gd name="connsiteY88" fmla="*/ 4238625 h 5086350"/>
              <a:gd name="connsiteX89" fmla="*/ 2577502 w 5515570"/>
              <a:gd name="connsiteY89" fmla="*/ 4295775 h 5086350"/>
              <a:gd name="connsiteX90" fmla="*/ 2567977 w 5515570"/>
              <a:gd name="connsiteY90" fmla="*/ 4324350 h 5086350"/>
              <a:gd name="connsiteX91" fmla="*/ 2529877 w 5515570"/>
              <a:gd name="connsiteY91" fmla="*/ 4381500 h 5086350"/>
              <a:gd name="connsiteX92" fmla="*/ 2510827 w 5515570"/>
              <a:gd name="connsiteY92" fmla="*/ 4410075 h 5086350"/>
              <a:gd name="connsiteX93" fmla="*/ 2491777 w 5515570"/>
              <a:gd name="connsiteY93" fmla="*/ 4448175 h 5086350"/>
              <a:gd name="connsiteX94" fmla="*/ 2472727 w 5515570"/>
              <a:gd name="connsiteY94" fmla="*/ 4476750 h 5086350"/>
              <a:gd name="connsiteX95" fmla="*/ 2463202 w 5515570"/>
              <a:gd name="connsiteY95" fmla="*/ 4505325 h 5086350"/>
              <a:gd name="connsiteX96" fmla="*/ 2444152 w 5515570"/>
              <a:gd name="connsiteY96" fmla="*/ 4533900 h 5086350"/>
              <a:gd name="connsiteX97" fmla="*/ 2425102 w 5515570"/>
              <a:gd name="connsiteY97" fmla="*/ 4572000 h 5086350"/>
              <a:gd name="connsiteX98" fmla="*/ 2406052 w 5515570"/>
              <a:gd name="connsiteY98" fmla="*/ 4600575 h 5086350"/>
              <a:gd name="connsiteX99" fmla="*/ 2377477 w 5515570"/>
              <a:gd name="connsiteY99" fmla="*/ 4686300 h 5086350"/>
              <a:gd name="connsiteX100" fmla="*/ 2367952 w 5515570"/>
              <a:gd name="connsiteY100" fmla="*/ 4714875 h 5086350"/>
              <a:gd name="connsiteX101" fmla="*/ 2348902 w 5515570"/>
              <a:gd name="connsiteY101" fmla="*/ 4743450 h 5086350"/>
              <a:gd name="connsiteX102" fmla="*/ 2339377 w 5515570"/>
              <a:gd name="connsiteY102" fmla="*/ 4772025 h 5086350"/>
              <a:gd name="connsiteX103" fmla="*/ 2320327 w 5515570"/>
              <a:gd name="connsiteY103" fmla="*/ 4810125 h 5086350"/>
              <a:gd name="connsiteX104" fmla="*/ 2291752 w 5515570"/>
              <a:gd name="connsiteY104" fmla="*/ 4867275 h 5086350"/>
              <a:gd name="connsiteX105" fmla="*/ 2282227 w 5515570"/>
              <a:gd name="connsiteY105" fmla="*/ 4905375 h 5086350"/>
              <a:gd name="connsiteX106" fmla="*/ 2225077 w 5515570"/>
              <a:gd name="connsiteY106" fmla="*/ 4991100 h 5086350"/>
              <a:gd name="connsiteX107" fmla="*/ 2206027 w 5515570"/>
              <a:gd name="connsiteY107" fmla="*/ 5019675 h 5086350"/>
              <a:gd name="connsiteX108" fmla="*/ 2177452 w 5515570"/>
              <a:gd name="connsiteY108" fmla="*/ 5076825 h 5086350"/>
              <a:gd name="connsiteX109" fmla="*/ 2148877 w 5515570"/>
              <a:gd name="connsiteY109" fmla="*/ 5086350 h 5086350"/>
              <a:gd name="connsiteX110" fmla="*/ 1244002 w 5515570"/>
              <a:gd name="connsiteY110" fmla="*/ 5076825 h 5086350"/>
              <a:gd name="connsiteX111" fmla="*/ 1072552 w 5515570"/>
              <a:gd name="connsiteY111" fmla="*/ 5067300 h 5086350"/>
              <a:gd name="connsiteX112" fmla="*/ 843952 w 5515570"/>
              <a:gd name="connsiteY112" fmla="*/ 5057775 h 5086350"/>
              <a:gd name="connsiteX113" fmla="*/ 739177 w 5515570"/>
              <a:gd name="connsiteY113" fmla="*/ 5048250 h 5086350"/>
              <a:gd name="connsiteX114" fmla="*/ 710602 w 5515570"/>
              <a:gd name="connsiteY114" fmla="*/ 5038725 h 5086350"/>
              <a:gd name="connsiteX115" fmla="*/ 605827 w 5515570"/>
              <a:gd name="connsiteY115" fmla="*/ 5029200 h 5086350"/>
              <a:gd name="connsiteX116" fmla="*/ 101002 w 5515570"/>
              <a:gd name="connsiteY116" fmla="*/ 5048250 h 5086350"/>
              <a:gd name="connsiteX117" fmla="*/ 72427 w 5515570"/>
              <a:gd name="connsiteY117" fmla="*/ 5057775 h 5086350"/>
              <a:gd name="connsiteX118" fmla="*/ 24802 w 5515570"/>
              <a:gd name="connsiteY118" fmla="*/ 4829175 h 5086350"/>
              <a:gd name="connsiteX119" fmla="*/ 47306 w 5515570"/>
              <a:gd name="connsiteY119" fmla="*/ 3824549 h 5086350"/>
              <a:gd name="connsiteX120" fmla="*/ 101002 w 5515570"/>
              <a:gd name="connsiteY120" fmla="*/ 3800475 h 5086350"/>
              <a:gd name="connsiteX121" fmla="*/ 167677 w 5515570"/>
              <a:gd name="connsiteY121" fmla="*/ 3771900 h 5086350"/>
              <a:gd name="connsiteX122" fmla="*/ 196252 w 5515570"/>
              <a:gd name="connsiteY122" fmla="*/ 3743325 h 5086350"/>
              <a:gd name="connsiteX123" fmla="*/ 224827 w 5515570"/>
              <a:gd name="connsiteY123" fmla="*/ 3733800 h 5086350"/>
              <a:gd name="connsiteX124" fmla="*/ 253402 w 5515570"/>
              <a:gd name="connsiteY124" fmla="*/ 3714750 h 5086350"/>
              <a:gd name="connsiteX125" fmla="*/ 281977 w 5515570"/>
              <a:gd name="connsiteY125" fmla="*/ 3705225 h 5086350"/>
              <a:gd name="connsiteX126" fmla="*/ 310552 w 5515570"/>
              <a:gd name="connsiteY126" fmla="*/ 3686175 h 5086350"/>
              <a:gd name="connsiteX127" fmla="*/ 367702 w 5515570"/>
              <a:gd name="connsiteY127" fmla="*/ 3667125 h 5086350"/>
              <a:gd name="connsiteX128" fmla="*/ 396277 w 5515570"/>
              <a:gd name="connsiteY128" fmla="*/ 3648075 h 5086350"/>
              <a:gd name="connsiteX129" fmla="*/ 443902 w 5515570"/>
              <a:gd name="connsiteY129" fmla="*/ 3638550 h 5086350"/>
              <a:gd name="connsiteX130" fmla="*/ 472477 w 5515570"/>
              <a:gd name="connsiteY130" fmla="*/ 3629025 h 5086350"/>
              <a:gd name="connsiteX131" fmla="*/ 548677 w 5515570"/>
              <a:gd name="connsiteY131" fmla="*/ 3609975 h 5086350"/>
              <a:gd name="connsiteX132" fmla="*/ 605827 w 5515570"/>
              <a:gd name="connsiteY132" fmla="*/ 3581400 h 5086350"/>
              <a:gd name="connsiteX133" fmla="*/ 691552 w 5515570"/>
              <a:gd name="connsiteY133" fmla="*/ 3552825 h 5086350"/>
              <a:gd name="connsiteX134" fmla="*/ 720127 w 5515570"/>
              <a:gd name="connsiteY134" fmla="*/ 3533775 h 5086350"/>
              <a:gd name="connsiteX135" fmla="*/ 824902 w 5515570"/>
              <a:gd name="connsiteY135" fmla="*/ 3495675 h 5086350"/>
              <a:gd name="connsiteX136" fmla="*/ 901102 w 5515570"/>
              <a:gd name="connsiteY136" fmla="*/ 3457575 h 5086350"/>
              <a:gd name="connsiteX137" fmla="*/ 986827 w 5515570"/>
              <a:gd name="connsiteY137" fmla="*/ 3419475 h 5086350"/>
              <a:gd name="connsiteX138" fmla="*/ 1063027 w 5515570"/>
              <a:gd name="connsiteY138" fmla="*/ 3390900 h 5086350"/>
              <a:gd name="connsiteX139" fmla="*/ 1091602 w 5515570"/>
              <a:gd name="connsiteY139" fmla="*/ 3371850 h 5086350"/>
              <a:gd name="connsiteX140" fmla="*/ 1148752 w 5515570"/>
              <a:gd name="connsiteY140" fmla="*/ 3352800 h 5086350"/>
              <a:gd name="connsiteX141" fmla="*/ 1177327 w 5515570"/>
              <a:gd name="connsiteY141" fmla="*/ 3333750 h 5086350"/>
              <a:gd name="connsiteX142" fmla="*/ 1234477 w 5515570"/>
              <a:gd name="connsiteY142" fmla="*/ 3314700 h 5086350"/>
              <a:gd name="connsiteX143" fmla="*/ 1301152 w 5515570"/>
              <a:gd name="connsiteY143" fmla="*/ 3276600 h 5086350"/>
              <a:gd name="connsiteX144" fmla="*/ 1339252 w 5515570"/>
              <a:gd name="connsiteY144" fmla="*/ 3257550 h 5086350"/>
              <a:gd name="connsiteX145" fmla="*/ 1396402 w 5515570"/>
              <a:gd name="connsiteY145" fmla="*/ 3219450 h 5086350"/>
              <a:gd name="connsiteX146" fmla="*/ 1424977 w 5515570"/>
              <a:gd name="connsiteY146" fmla="*/ 3209925 h 5086350"/>
              <a:gd name="connsiteX147" fmla="*/ 1482127 w 5515570"/>
              <a:gd name="connsiteY147" fmla="*/ 3171825 h 5086350"/>
              <a:gd name="connsiteX148" fmla="*/ 1510702 w 5515570"/>
              <a:gd name="connsiteY148" fmla="*/ 3152775 h 5086350"/>
              <a:gd name="connsiteX149" fmla="*/ 1567852 w 5515570"/>
              <a:gd name="connsiteY149" fmla="*/ 3114675 h 5086350"/>
              <a:gd name="connsiteX150" fmla="*/ 1663102 w 5515570"/>
              <a:gd name="connsiteY150" fmla="*/ 3038475 h 5086350"/>
              <a:gd name="connsiteX151" fmla="*/ 1691677 w 5515570"/>
              <a:gd name="connsiteY151" fmla="*/ 3028950 h 5086350"/>
              <a:gd name="connsiteX152" fmla="*/ 1729777 w 5515570"/>
              <a:gd name="connsiteY152" fmla="*/ 3000375 h 5086350"/>
              <a:gd name="connsiteX153" fmla="*/ 1758352 w 5515570"/>
              <a:gd name="connsiteY153" fmla="*/ 2981325 h 5086350"/>
              <a:gd name="connsiteX154" fmla="*/ 1786927 w 5515570"/>
              <a:gd name="connsiteY154" fmla="*/ 2952750 h 5086350"/>
              <a:gd name="connsiteX155" fmla="*/ 1853602 w 5515570"/>
              <a:gd name="connsiteY155" fmla="*/ 2914650 h 5086350"/>
              <a:gd name="connsiteX156" fmla="*/ 1882177 w 5515570"/>
              <a:gd name="connsiteY156" fmla="*/ 2905125 h 5086350"/>
              <a:gd name="connsiteX157" fmla="*/ 1910752 w 5515570"/>
              <a:gd name="connsiteY157" fmla="*/ 2876550 h 5086350"/>
              <a:gd name="connsiteX158" fmla="*/ 1939327 w 5515570"/>
              <a:gd name="connsiteY158" fmla="*/ 2867025 h 5086350"/>
              <a:gd name="connsiteX159" fmla="*/ 1977427 w 5515570"/>
              <a:gd name="connsiteY159" fmla="*/ 2847975 h 5086350"/>
              <a:gd name="connsiteX160" fmla="*/ 2006002 w 5515570"/>
              <a:gd name="connsiteY160" fmla="*/ 2828925 h 5086350"/>
              <a:gd name="connsiteX161" fmla="*/ 2044102 w 5515570"/>
              <a:gd name="connsiteY161" fmla="*/ 2800350 h 5086350"/>
              <a:gd name="connsiteX162" fmla="*/ 2072677 w 5515570"/>
              <a:gd name="connsiteY162" fmla="*/ 2790825 h 5086350"/>
              <a:gd name="connsiteX163" fmla="*/ 2129827 w 5515570"/>
              <a:gd name="connsiteY163" fmla="*/ 2752725 h 5086350"/>
              <a:gd name="connsiteX164" fmla="*/ 2186977 w 5515570"/>
              <a:gd name="connsiteY164" fmla="*/ 2714625 h 5086350"/>
              <a:gd name="connsiteX165" fmla="*/ 2215552 w 5515570"/>
              <a:gd name="connsiteY165" fmla="*/ 2695575 h 5086350"/>
              <a:gd name="connsiteX166" fmla="*/ 2253652 w 5515570"/>
              <a:gd name="connsiteY166" fmla="*/ 2676525 h 5086350"/>
              <a:gd name="connsiteX167" fmla="*/ 2291752 w 5515570"/>
              <a:gd name="connsiteY167" fmla="*/ 2647950 h 5086350"/>
              <a:gd name="connsiteX168" fmla="*/ 2320327 w 5515570"/>
              <a:gd name="connsiteY168" fmla="*/ 2628900 h 5086350"/>
              <a:gd name="connsiteX169" fmla="*/ 2387002 w 5515570"/>
              <a:gd name="connsiteY169" fmla="*/ 2571750 h 5086350"/>
              <a:gd name="connsiteX170" fmla="*/ 2415577 w 5515570"/>
              <a:gd name="connsiteY170" fmla="*/ 2552700 h 5086350"/>
              <a:gd name="connsiteX171" fmla="*/ 2472727 w 5515570"/>
              <a:gd name="connsiteY171" fmla="*/ 2514600 h 5086350"/>
              <a:gd name="connsiteX172" fmla="*/ 2491777 w 5515570"/>
              <a:gd name="connsiteY172" fmla="*/ 2486025 h 5086350"/>
              <a:gd name="connsiteX173" fmla="*/ 2520352 w 5515570"/>
              <a:gd name="connsiteY173" fmla="*/ 2466975 h 5086350"/>
              <a:gd name="connsiteX174" fmla="*/ 2539402 w 5515570"/>
              <a:gd name="connsiteY174" fmla="*/ 2438400 h 5086350"/>
              <a:gd name="connsiteX175" fmla="*/ 2567977 w 5515570"/>
              <a:gd name="connsiteY175" fmla="*/ 2390775 h 5086350"/>
              <a:gd name="connsiteX176" fmla="*/ 2625127 w 5515570"/>
              <a:gd name="connsiteY176" fmla="*/ 2343150 h 5086350"/>
              <a:gd name="connsiteX177" fmla="*/ 2653702 w 5515570"/>
              <a:gd name="connsiteY177" fmla="*/ 2314575 h 5086350"/>
              <a:gd name="connsiteX178" fmla="*/ 2682277 w 5515570"/>
              <a:gd name="connsiteY178" fmla="*/ 2295525 h 5086350"/>
              <a:gd name="connsiteX179" fmla="*/ 2710852 w 5515570"/>
              <a:gd name="connsiteY179" fmla="*/ 2266950 h 5086350"/>
              <a:gd name="connsiteX180" fmla="*/ 2739427 w 5515570"/>
              <a:gd name="connsiteY180" fmla="*/ 2228850 h 5086350"/>
              <a:gd name="connsiteX181" fmla="*/ 2768002 w 5515570"/>
              <a:gd name="connsiteY181" fmla="*/ 2219325 h 5086350"/>
              <a:gd name="connsiteX182" fmla="*/ 2796577 w 5515570"/>
              <a:gd name="connsiteY182" fmla="*/ 2181225 h 5086350"/>
              <a:gd name="connsiteX183" fmla="*/ 2815627 w 5515570"/>
              <a:gd name="connsiteY183" fmla="*/ 2152650 h 5086350"/>
              <a:gd name="connsiteX184" fmla="*/ 2844202 w 5515570"/>
              <a:gd name="connsiteY184" fmla="*/ 2133600 h 5086350"/>
              <a:gd name="connsiteX185" fmla="*/ 2863252 w 5515570"/>
              <a:gd name="connsiteY185" fmla="*/ 2105025 h 5086350"/>
              <a:gd name="connsiteX186" fmla="*/ 2920402 w 5515570"/>
              <a:gd name="connsiteY186" fmla="*/ 2057400 h 5086350"/>
              <a:gd name="connsiteX187" fmla="*/ 2939452 w 5515570"/>
              <a:gd name="connsiteY187" fmla="*/ 2028825 h 5086350"/>
              <a:gd name="connsiteX188" fmla="*/ 2958502 w 5515570"/>
              <a:gd name="connsiteY188" fmla="*/ 1990725 h 5086350"/>
              <a:gd name="connsiteX189" fmla="*/ 2987077 w 5515570"/>
              <a:gd name="connsiteY189" fmla="*/ 1971675 h 5086350"/>
              <a:gd name="connsiteX190" fmla="*/ 3034702 w 5515570"/>
              <a:gd name="connsiteY190" fmla="*/ 1914525 h 5086350"/>
              <a:gd name="connsiteX191" fmla="*/ 3063277 w 5515570"/>
              <a:gd name="connsiteY191" fmla="*/ 1876425 h 5086350"/>
              <a:gd name="connsiteX192" fmla="*/ 3082327 w 5515570"/>
              <a:gd name="connsiteY192" fmla="*/ 1847850 h 5086350"/>
              <a:gd name="connsiteX193" fmla="*/ 3110902 w 5515570"/>
              <a:gd name="connsiteY193" fmla="*/ 1828800 h 5086350"/>
              <a:gd name="connsiteX194" fmla="*/ 3168052 w 5515570"/>
              <a:gd name="connsiteY194" fmla="*/ 1771650 h 5086350"/>
              <a:gd name="connsiteX195" fmla="*/ 3253777 w 5515570"/>
              <a:gd name="connsiteY195" fmla="*/ 1704975 h 5086350"/>
              <a:gd name="connsiteX196" fmla="*/ 3291877 w 5515570"/>
              <a:gd name="connsiteY196" fmla="*/ 1676400 h 5086350"/>
              <a:gd name="connsiteX197" fmla="*/ 3320452 w 5515570"/>
              <a:gd name="connsiteY197" fmla="*/ 1657350 h 5086350"/>
              <a:gd name="connsiteX198" fmla="*/ 3349027 w 5515570"/>
              <a:gd name="connsiteY198" fmla="*/ 1628775 h 5086350"/>
              <a:gd name="connsiteX199" fmla="*/ 3377602 w 5515570"/>
              <a:gd name="connsiteY199" fmla="*/ 1609725 h 5086350"/>
              <a:gd name="connsiteX200" fmla="*/ 3406177 w 5515570"/>
              <a:gd name="connsiteY200" fmla="*/ 1581150 h 5086350"/>
              <a:gd name="connsiteX201" fmla="*/ 3434752 w 5515570"/>
              <a:gd name="connsiteY201" fmla="*/ 1562100 h 5086350"/>
              <a:gd name="connsiteX202" fmla="*/ 3472852 w 5515570"/>
              <a:gd name="connsiteY202" fmla="*/ 1524000 h 5086350"/>
              <a:gd name="connsiteX203" fmla="*/ 3510952 w 5515570"/>
              <a:gd name="connsiteY203" fmla="*/ 1495425 h 5086350"/>
              <a:gd name="connsiteX204" fmla="*/ 3530002 w 5515570"/>
              <a:gd name="connsiteY204" fmla="*/ 1466850 h 5086350"/>
              <a:gd name="connsiteX205" fmla="*/ 3558577 w 5515570"/>
              <a:gd name="connsiteY205" fmla="*/ 1447800 h 5086350"/>
              <a:gd name="connsiteX206" fmla="*/ 3596677 w 5515570"/>
              <a:gd name="connsiteY206" fmla="*/ 1409700 h 5086350"/>
              <a:gd name="connsiteX207" fmla="*/ 3653827 w 5515570"/>
              <a:gd name="connsiteY207" fmla="*/ 1371600 h 5086350"/>
              <a:gd name="connsiteX208" fmla="*/ 3682402 w 5515570"/>
              <a:gd name="connsiteY208" fmla="*/ 1343025 h 5086350"/>
              <a:gd name="connsiteX209" fmla="*/ 3739552 w 5515570"/>
              <a:gd name="connsiteY209" fmla="*/ 1304925 h 5086350"/>
              <a:gd name="connsiteX210" fmla="*/ 3777652 w 5515570"/>
              <a:gd name="connsiteY210" fmla="*/ 1266825 h 5086350"/>
              <a:gd name="connsiteX211" fmla="*/ 3834802 w 5515570"/>
              <a:gd name="connsiteY211" fmla="*/ 1228725 h 5086350"/>
              <a:gd name="connsiteX212" fmla="*/ 3863377 w 5515570"/>
              <a:gd name="connsiteY212" fmla="*/ 1200150 h 5086350"/>
              <a:gd name="connsiteX213" fmla="*/ 3891952 w 5515570"/>
              <a:gd name="connsiteY213" fmla="*/ 1181100 h 5086350"/>
              <a:gd name="connsiteX214" fmla="*/ 3977677 w 5515570"/>
              <a:gd name="connsiteY214" fmla="*/ 1104900 h 5086350"/>
              <a:gd name="connsiteX215" fmla="*/ 4015777 w 5515570"/>
              <a:gd name="connsiteY215" fmla="*/ 1095375 h 5086350"/>
              <a:gd name="connsiteX216" fmla="*/ 4072927 w 5515570"/>
              <a:gd name="connsiteY216" fmla="*/ 1057275 h 5086350"/>
              <a:gd name="connsiteX217" fmla="*/ 4101502 w 5515570"/>
              <a:gd name="connsiteY217" fmla="*/ 1038225 h 5086350"/>
              <a:gd name="connsiteX218" fmla="*/ 4168177 w 5515570"/>
              <a:gd name="connsiteY218" fmla="*/ 1009650 h 5086350"/>
              <a:gd name="connsiteX219" fmla="*/ 4196752 w 5515570"/>
              <a:gd name="connsiteY219" fmla="*/ 981075 h 5086350"/>
              <a:gd name="connsiteX220" fmla="*/ 4225327 w 5515570"/>
              <a:gd name="connsiteY220" fmla="*/ 971550 h 5086350"/>
              <a:gd name="connsiteX221" fmla="*/ 4253902 w 5515570"/>
              <a:gd name="connsiteY221" fmla="*/ 952500 h 5086350"/>
              <a:gd name="connsiteX222" fmla="*/ 4292002 w 5515570"/>
              <a:gd name="connsiteY222" fmla="*/ 933450 h 5086350"/>
              <a:gd name="connsiteX223" fmla="*/ 4349152 w 5515570"/>
              <a:gd name="connsiteY223" fmla="*/ 895350 h 5086350"/>
              <a:gd name="connsiteX224" fmla="*/ 4415827 w 5515570"/>
              <a:gd name="connsiteY224" fmla="*/ 847725 h 5086350"/>
              <a:gd name="connsiteX225" fmla="*/ 4444402 w 5515570"/>
              <a:gd name="connsiteY225" fmla="*/ 838200 h 5086350"/>
              <a:gd name="connsiteX226" fmla="*/ 4501552 w 5515570"/>
              <a:gd name="connsiteY226" fmla="*/ 800100 h 5086350"/>
              <a:gd name="connsiteX227" fmla="*/ 4530127 w 5515570"/>
              <a:gd name="connsiteY227" fmla="*/ 781050 h 5086350"/>
              <a:gd name="connsiteX228" fmla="*/ 4558702 w 5515570"/>
              <a:gd name="connsiteY228" fmla="*/ 771525 h 5086350"/>
              <a:gd name="connsiteX229" fmla="*/ 4615852 w 5515570"/>
              <a:gd name="connsiteY229" fmla="*/ 723900 h 5086350"/>
              <a:gd name="connsiteX230" fmla="*/ 4644427 w 5515570"/>
              <a:gd name="connsiteY230" fmla="*/ 714375 h 5086350"/>
              <a:gd name="connsiteX231" fmla="*/ 4682527 w 5515570"/>
              <a:gd name="connsiteY231" fmla="*/ 695325 h 5086350"/>
              <a:gd name="connsiteX232" fmla="*/ 4739677 w 5515570"/>
              <a:gd name="connsiteY232" fmla="*/ 657225 h 5086350"/>
              <a:gd name="connsiteX233" fmla="*/ 4796827 w 5515570"/>
              <a:gd name="connsiteY233" fmla="*/ 619125 h 5086350"/>
              <a:gd name="connsiteX234" fmla="*/ 4825402 w 5515570"/>
              <a:gd name="connsiteY234" fmla="*/ 600075 h 5086350"/>
              <a:gd name="connsiteX235" fmla="*/ 4911127 w 5515570"/>
              <a:gd name="connsiteY235" fmla="*/ 523875 h 5086350"/>
              <a:gd name="connsiteX236" fmla="*/ 4930177 w 5515570"/>
              <a:gd name="connsiteY236" fmla="*/ 495300 h 5086350"/>
              <a:gd name="connsiteX237" fmla="*/ 4949227 w 5515570"/>
              <a:gd name="connsiteY237" fmla="*/ 438150 h 5086350"/>
              <a:gd name="connsiteX238" fmla="*/ 4958752 w 5515570"/>
              <a:gd name="connsiteY238" fmla="*/ 409575 h 5086350"/>
              <a:gd name="connsiteX239" fmla="*/ 4977802 w 5515570"/>
              <a:gd name="connsiteY239" fmla="*/ 371475 h 5086350"/>
              <a:gd name="connsiteX240" fmla="*/ 5006377 w 5515570"/>
              <a:gd name="connsiteY240" fmla="*/ 276225 h 5086350"/>
              <a:gd name="connsiteX241" fmla="*/ 5025427 w 5515570"/>
              <a:gd name="connsiteY241" fmla="*/ 247650 h 5086350"/>
              <a:gd name="connsiteX242" fmla="*/ 5044477 w 5515570"/>
              <a:gd name="connsiteY242" fmla="*/ 190500 h 5086350"/>
              <a:gd name="connsiteX243" fmla="*/ 5073052 w 5515570"/>
              <a:gd name="connsiteY243" fmla="*/ 152400 h 5086350"/>
              <a:gd name="connsiteX244" fmla="*/ 5120677 w 5515570"/>
              <a:gd name="connsiteY244" fmla="*/ 66675 h 5086350"/>
              <a:gd name="connsiteX245" fmla="*/ 5139727 w 5515570"/>
              <a:gd name="connsiteY245" fmla="*/ 38100 h 5086350"/>
              <a:gd name="connsiteX246" fmla="*/ 5225452 w 5515570"/>
              <a:gd name="connsiteY246" fmla="*/ 9525 h 5086350"/>
              <a:gd name="connsiteX247" fmla="*/ 5254027 w 5515570"/>
              <a:gd name="connsiteY247" fmla="*/ 0 h 5086350"/>
              <a:gd name="connsiteX248" fmla="*/ 5349277 w 5515570"/>
              <a:gd name="connsiteY248" fmla="*/ 9525 h 5086350"/>
              <a:gd name="connsiteX249" fmla="*/ 5377852 w 5515570"/>
              <a:gd name="connsiteY249" fmla="*/ 19050 h 5086350"/>
              <a:gd name="connsiteX250" fmla="*/ 5444527 w 5515570"/>
              <a:gd name="connsiteY250" fmla="*/ 104775 h 5086350"/>
              <a:gd name="connsiteX251" fmla="*/ 5473102 w 5515570"/>
              <a:gd name="connsiteY251" fmla="*/ 133350 h 5086350"/>
              <a:gd name="connsiteX252" fmla="*/ 5482627 w 5515570"/>
              <a:gd name="connsiteY252" fmla="*/ 161925 h 5086350"/>
              <a:gd name="connsiteX253" fmla="*/ 5501677 w 5515570"/>
              <a:gd name="connsiteY253" fmla="*/ 190500 h 5086350"/>
              <a:gd name="connsiteX254" fmla="*/ 5511202 w 5515570"/>
              <a:gd name="connsiteY254" fmla="*/ 228600 h 5086350"/>
              <a:gd name="connsiteX255" fmla="*/ 5454052 w 5515570"/>
              <a:gd name="connsiteY255" fmla="*/ 209550 h 5086350"/>
              <a:gd name="connsiteX256" fmla="*/ 5425477 w 5515570"/>
              <a:gd name="connsiteY256" fmla="*/ 200025 h 5086350"/>
              <a:gd name="connsiteX257" fmla="*/ 5454052 w 5515570"/>
              <a:gd name="connsiteY257" fmla="*/ 171450 h 5086350"/>
              <a:gd name="connsiteX0" fmla="*/ 5446811 w 5508329"/>
              <a:gd name="connsiteY0" fmla="*/ 171450 h 5086350"/>
              <a:gd name="connsiteX1" fmla="*/ 5437286 w 5508329"/>
              <a:gd name="connsiteY1" fmla="*/ 552450 h 5086350"/>
              <a:gd name="connsiteX2" fmla="*/ 5418236 w 5508329"/>
              <a:gd name="connsiteY2" fmla="*/ 628650 h 5086350"/>
              <a:gd name="connsiteX3" fmla="*/ 5408711 w 5508329"/>
              <a:gd name="connsiteY3" fmla="*/ 685800 h 5086350"/>
              <a:gd name="connsiteX4" fmla="*/ 5389661 w 5508329"/>
              <a:gd name="connsiteY4" fmla="*/ 742950 h 5086350"/>
              <a:gd name="connsiteX5" fmla="*/ 5380136 w 5508329"/>
              <a:gd name="connsiteY5" fmla="*/ 771525 h 5086350"/>
              <a:gd name="connsiteX6" fmla="*/ 5370611 w 5508329"/>
              <a:gd name="connsiteY6" fmla="*/ 809625 h 5086350"/>
              <a:gd name="connsiteX7" fmla="*/ 5351561 w 5508329"/>
              <a:gd name="connsiteY7" fmla="*/ 838200 h 5086350"/>
              <a:gd name="connsiteX8" fmla="*/ 5322986 w 5508329"/>
              <a:gd name="connsiteY8" fmla="*/ 923925 h 5086350"/>
              <a:gd name="connsiteX9" fmla="*/ 5313461 w 5508329"/>
              <a:gd name="connsiteY9" fmla="*/ 952500 h 5086350"/>
              <a:gd name="connsiteX10" fmla="*/ 5275361 w 5508329"/>
              <a:gd name="connsiteY10" fmla="*/ 1009650 h 5086350"/>
              <a:gd name="connsiteX11" fmla="*/ 5265836 w 5508329"/>
              <a:gd name="connsiteY11" fmla="*/ 1038225 h 5086350"/>
              <a:gd name="connsiteX12" fmla="*/ 5227736 w 5508329"/>
              <a:gd name="connsiteY12" fmla="*/ 1076325 h 5086350"/>
              <a:gd name="connsiteX13" fmla="*/ 5151536 w 5508329"/>
              <a:gd name="connsiteY13" fmla="*/ 1181100 h 5086350"/>
              <a:gd name="connsiteX14" fmla="*/ 5103911 w 5508329"/>
              <a:gd name="connsiteY14" fmla="*/ 1238250 h 5086350"/>
              <a:gd name="connsiteX15" fmla="*/ 5094386 w 5508329"/>
              <a:gd name="connsiteY15" fmla="*/ 1266825 h 5086350"/>
              <a:gd name="connsiteX16" fmla="*/ 5046761 w 5508329"/>
              <a:gd name="connsiteY16" fmla="*/ 1323975 h 5086350"/>
              <a:gd name="connsiteX17" fmla="*/ 5037236 w 5508329"/>
              <a:gd name="connsiteY17" fmla="*/ 1352550 h 5086350"/>
              <a:gd name="connsiteX18" fmla="*/ 4989611 w 5508329"/>
              <a:gd name="connsiteY18" fmla="*/ 1409700 h 5086350"/>
              <a:gd name="connsiteX19" fmla="*/ 4941986 w 5508329"/>
              <a:gd name="connsiteY19" fmla="*/ 1466850 h 5086350"/>
              <a:gd name="connsiteX20" fmla="*/ 4913411 w 5508329"/>
              <a:gd name="connsiteY20" fmla="*/ 1476375 h 5086350"/>
              <a:gd name="connsiteX21" fmla="*/ 4884836 w 5508329"/>
              <a:gd name="connsiteY21" fmla="*/ 1504950 h 5086350"/>
              <a:gd name="connsiteX22" fmla="*/ 4827686 w 5508329"/>
              <a:gd name="connsiteY22" fmla="*/ 1543050 h 5086350"/>
              <a:gd name="connsiteX23" fmla="*/ 4799111 w 5508329"/>
              <a:gd name="connsiteY23" fmla="*/ 1562100 h 5086350"/>
              <a:gd name="connsiteX24" fmla="*/ 4741961 w 5508329"/>
              <a:gd name="connsiteY24" fmla="*/ 1609725 h 5086350"/>
              <a:gd name="connsiteX25" fmla="*/ 4684811 w 5508329"/>
              <a:gd name="connsiteY25" fmla="*/ 1657350 h 5086350"/>
              <a:gd name="connsiteX26" fmla="*/ 4637186 w 5508329"/>
              <a:gd name="connsiteY26" fmla="*/ 1704975 h 5086350"/>
              <a:gd name="connsiteX27" fmla="*/ 4618136 w 5508329"/>
              <a:gd name="connsiteY27" fmla="*/ 1733550 h 5086350"/>
              <a:gd name="connsiteX28" fmla="*/ 4589561 w 5508329"/>
              <a:gd name="connsiteY28" fmla="*/ 1762125 h 5086350"/>
              <a:gd name="connsiteX29" fmla="*/ 4570511 w 5508329"/>
              <a:gd name="connsiteY29" fmla="*/ 1790700 h 5086350"/>
              <a:gd name="connsiteX30" fmla="*/ 4503836 w 5508329"/>
              <a:gd name="connsiteY30" fmla="*/ 1885950 h 5086350"/>
              <a:gd name="connsiteX31" fmla="*/ 4484786 w 5508329"/>
              <a:gd name="connsiteY31" fmla="*/ 1914525 h 5086350"/>
              <a:gd name="connsiteX32" fmla="*/ 4437161 w 5508329"/>
              <a:gd name="connsiteY32" fmla="*/ 1971675 h 5086350"/>
              <a:gd name="connsiteX33" fmla="*/ 4427636 w 5508329"/>
              <a:gd name="connsiteY33" fmla="*/ 2000250 h 5086350"/>
              <a:gd name="connsiteX34" fmla="*/ 4389536 w 5508329"/>
              <a:gd name="connsiteY34" fmla="*/ 2057400 h 5086350"/>
              <a:gd name="connsiteX35" fmla="*/ 4360961 w 5508329"/>
              <a:gd name="connsiteY35" fmla="*/ 2114550 h 5086350"/>
              <a:gd name="connsiteX36" fmla="*/ 4351436 w 5508329"/>
              <a:gd name="connsiteY36" fmla="*/ 2143125 h 5086350"/>
              <a:gd name="connsiteX37" fmla="*/ 4332386 w 5508329"/>
              <a:gd name="connsiteY37" fmla="*/ 2171700 h 5086350"/>
              <a:gd name="connsiteX38" fmla="*/ 4322861 w 5508329"/>
              <a:gd name="connsiteY38" fmla="*/ 2200275 h 5086350"/>
              <a:gd name="connsiteX39" fmla="*/ 4284761 w 5508329"/>
              <a:gd name="connsiteY39" fmla="*/ 2257425 h 5086350"/>
              <a:gd name="connsiteX40" fmla="*/ 4265711 w 5508329"/>
              <a:gd name="connsiteY40" fmla="*/ 2286000 h 5086350"/>
              <a:gd name="connsiteX41" fmla="*/ 4256186 w 5508329"/>
              <a:gd name="connsiteY41" fmla="*/ 2314575 h 5086350"/>
              <a:gd name="connsiteX42" fmla="*/ 4227611 w 5508329"/>
              <a:gd name="connsiteY42" fmla="*/ 2333625 h 5086350"/>
              <a:gd name="connsiteX43" fmla="*/ 4189511 w 5508329"/>
              <a:gd name="connsiteY43" fmla="*/ 2400300 h 5086350"/>
              <a:gd name="connsiteX44" fmla="*/ 4103786 w 5508329"/>
              <a:gd name="connsiteY44" fmla="*/ 2447925 h 5086350"/>
              <a:gd name="connsiteX45" fmla="*/ 4046636 w 5508329"/>
              <a:gd name="connsiteY45" fmla="*/ 2486025 h 5086350"/>
              <a:gd name="connsiteX46" fmla="*/ 4018061 w 5508329"/>
              <a:gd name="connsiteY46" fmla="*/ 2505075 h 5086350"/>
              <a:gd name="connsiteX47" fmla="*/ 3989486 w 5508329"/>
              <a:gd name="connsiteY47" fmla="*/ 2533650 h 5086350"/>
              <a:gd name="connsiteX48" fmla="*/ 3960911 w 5508329"/>
              <a:gd name="connsiteY48" fmla="*/ 2543175 h 5086350"/>
              <a:gd name="connsiteX49" fmla="*/ 3894236 w 5508329"/>
              <a:gd name="connsiteY49" fmla="*/ 2628900 h 5086350"/>
              <a:gd name="connsiteX50" fmla="*/ 3875186 w 5508329"/>
              <a:gd name="connsiteY50" fmla="*/ 2667000 h 5086350"/>
              <a:gd name="connsiteX51" fmla="*/ 3837086 w 5508329"/>
              <a:gd name="connsiteY51" fmla="*/ 2724150 h 5086350"/>
              <a:gd name="connsiteX52" fmla="*/ 3827561 w 5508329"/>
              <a:gd name="connsiteY52" fmla="*/ 2752725 h 5086350"/>
              <a:gd name="connsiteX53" fmla="*/ 3798986 w 5508329"/>
              <a:gd name="connsiteY53" fmla="*/ 2781300 h 5086350"/>
              <a:gd name="connsiteX54" fmla="*/ 3760886 w 5508329"/>
              <a:gd name="connsiteY54" fmla="*/ 2838450 h 5086350"/>
              <a:gd name="connsiteX55" fmla="*/ 3741836 w 5508329"/>
              <a:gd name="connsiteY55" fmla="*/ 2867025 h 5086350"/>
              <a:gd name="connsiteX56" fmla="*/ 3713261 w 5508329"/>
              <a:gd name="connsiteY56" fmla="*/ 2895600 h 5086350"/>
              <a:gd name="connsiteX57" fmla="*/ 3675161 w 5508329"/>
              <a:gd name="connsiteY57" fmla="*/ 2952750 h 5086350"/>
              <a:gd name="connsiteX58" fmla="*/ 3656111 w 5508329"/>
              <a:gd name="connsiteY58" fmla="*/ 2981325 h 5086350"/>
              <a:gd name="connsiteX59" fmla="*/ 3627536 w 5508329"/>
              <a:gd name="connsiteY59" fmla="*/ 3009900 h 5086350"/>
              <a:gd name="connsiteX60" fmla="*/ 3570386 w 5508329"/>
              <a:gd name="connsiteY60" fmla="*/ 3076575 h 5086350"/>
              <a:gd name="connsiteX61" fmla="*/ 3532286 w 5508329"/>
              <a:gd name="connsiteY61" fmla="*/ 3105150 h 5086350"/>
              <a:gd name="connsiteX62" fmla="*/ 3475136 w 5508329"/>
              <a:gd name="connsiteY62" fmla="*/ 3171825 h 5086350"/>
              <a:gd name="connsiteX63" fmla="*/ 3446561 w 5508329"/>
              <a:gd name="connsiteY63" fmla="*/ 3190875 h 5086350"/>
              <a:gd name="connsiteX64" fmla="*/ 3408461 w 5508329"/>
              <a:gd name="connsiteY64" fmla="*/ 3219450 h 5086350"/>
              <a:gd name="connsiteX65" fmla="*/ 3379886 w 5508329"/>
              <a:gd name="connsiteY65" fmla="*/ 3238500 h 5086350"/>
              <a:gd name="connsiteX66" fmla="*/ 3351311 w 5508329"/>
              <a:gd name="connsiteY66" fmla="*/ 3267075 h 5086350"/>
              <a:gd name="connsiteX67" fmla="*/ 3294161 w 5508329"/>
              <a:gd name="connsiteY67" fmla="*/ 3305175 h 5086350"/>
              <a:gd name="connsiteX68" fmla="*/ 3246536 w 5508329"/>
              <a:gd name="connsiteY68" fmla="*/ 3362325 h 5086350"/>
              <a:gd name="connsiteX69" fmla="*/ 3208436 w 5508329"/>
              <a:gd name="connsiteY69" fmla="*/ 3429000 h 5086350"/>
              <a:gd name="connsiteX70" fmla="*/ 3179861 w 5508329"/>
              <a:gd name="connsiteY70" fmla="*/ 3448050 h 5086350"/>
              <a:gd name="connsiteX71" fmla="*/ 3141761 w 5508329"/>
              <a:gd name="connsiteY71" fmla="*/ 3505200 h 5086350"/>
              <a:gd name="connsiteX72" fmla="*/ 3113186 w 5508329"/>
              <a:gd name="connsiteY72" fmla="*/ 3533775 h 5086350"/>
              <a:gd name="connsiteX73" fmla="*/ 3075086 w 5508329"/>
              <a:gd name="connsiteY73" fmla="*/ 3590925 h 5086350"/>
              <a:gd name="connsiteX74" fmla="*/ 3046511 w 5508329"/>
              <a:gd name="connsiteY74" fmla="*/ 3619500 h 5086350"/>
              <a:gd name="connsiteX75" fmla="*/ 3027461 w 5508329"/>
              <a:gd name="connsiteY75" fmla="*/ 3657600 h 5086350"/>
              <a:gd name="connsiteX76" fmla="*/ 2979836 w 5508329"/>
              <a:gd name="connsiteY76" fmla="*/ 3714750 h 5086350"/>
              <a:gd name="connsiteX77" fmla="*/ 2941736 w 5508329"/>
              <a:gd name="connsiteY77" fmla="*/ 3762375 h 5086350"/>
              <a:gd name="connsiteX78" fmla="*/ 2903636 w 5508329"/>
              <a:gd name="connsiteY78" fmla="*/ 3819525 h 5086350"/>
              <a:gd name="connsiteX79" fmla="*/ 2865536 w 5508329"/>
              <a:gd name="connsiteY79" fmla="*/ 3876675 h 5086350"/>
              <a:gd name="connsiteX80" fmla="*/ 2836961 w 5508329"/>
              <a:gd name="connsiteY80" fmla="*/ 3905250 h 5086350"/>
              <a:gd name="connsiteX81" fmla="*/ 2817911 w 5508329"/>
              <a:gd name="connsiteY81" fmla="*/ 3933825 h 5086350"/>
              <a:gd name="connsiteX82" fmla="*/ 2789336 w 5508329"/>
              <a:gd name="connsiteY82" fmla="*/ 3971925 h 5086350"/>
              <a:gd name="connsiteX83" fmla="*/ 2770286 w 5508329"/>
              <a:gd name="connsiteY83" fmla="*/ 4000500 h 5086350"/>
              <a:gd name="connsiteX84" fmla="*/ 2741711 w 5508329"/>
              <a:gd name="connsiteY84" fmla="*/ 4019550 h 5086350"/>
              <a:gd name="connsiteX85" fmla="*/ 2703611 w 5508329"/>
              <a:gd name="connsiteY85" fmla="*/ 4076700 h 5086350"/>
              <a:gd name="connsiteX86" fmla="*/ 2694086 w 5508329"/>
              <a:gd name="connsiteY86" fmla="*/ 4105275 h 5086350"/>
              <a:gd name="connsiteX87" fmla="*/ 2636936 w 5508329"/>
              <a:gd name="connsiteY87" fmla="*/ 4171950 h 5086350"/>
              <a:gd name="connsiteX88" fmla="*/ 2608361 w 5508329"/>
              <a:gd name="connsiteY88" fmla="*/ 4238625 h 5086350"/>
              <a:gd name="connsiteX89" fmla="*/ 2570261 w 5508329"/>
              <a:gd name="connsiteY89" fmla="*/ 4295775 h 5086350"/>
              <a:gd name="connsiteX90" fmla="*/ 2560736 w 5508329"/>
              <a:gd name="connsiteY90" fmla="*/ 4324350 h 5086350"/>
              <a:gd name="connsiteX91" fmla="*/ 2522636 w 5508329"/>
              <a:gd name="connsiteY91" fmla="*/ 4381500 h 5086350"/>
              <a:gd name="connsiteX92" fmla="*/ 2503586 w 5508329"/>
              <a:gd name="connsiteY92" fmla="*/ 4410075 h 5086350"/>
              <a:gd name="connsiteX93" fmla="*/ 2484536 w 5508329"/>
              <a:gd name="connsiteY93" fmla="*/ 4448175 h 5086350"/>
              <a:gd name="connsiteX94" fmla="*/ 2465486 w 5508329"/>
              <a:gd name="connsiteY94" fmla="*/ 4476750 h 5086350"/>
              <a:gd name="connsiteX95" fmla="*/ 2455961 w 5508329"/>
              <a:gd name="connsiteY95" fmla="*/ 4505325 h 5086350"/>
              <a:gd name="connsiteX96" fmla="*/ 2436911 w 5508329"/>
              <a:gd name="connsiteY96" fmla="*/ 4533900 h 5086350"/>
              <a:gd name="connsiteX97" fmla="*/ 2417861 w 5508329"/>
              <a:gd name="connsiteY97" fmla="*/ 4572000 h 5086350"/>
              <a:gd name="connsiteX98" fmla="*/ 2398811 w 5508329"/>
              <a:gd name="connsiteY98" fmla="*/ 4600575 h 5086350"/>
              <a:gd name="connsiteX99" fmla="*/ 2370236 w 5508329"/>
              <a:gd name="connsiteY99" fmla="*/ 4686300 h 5086350"/>
              <a:gd name="connsiteX100" fmla="*/ 2360711 w 5508329"/>
              <a:gd name="connsiteY100" fmla="*/ 4714875 h 5086350"/>
              <a:gd name="connsiteX101" fmla="*/ 2341661 w 5508329"/>
              <a:gd name="connsiteY101" fmla="*/ 4743450 h 5086350"/>
              <a:gd name="connsiteX102" fmla="*/ 2332136 w 5508329"/>
              <a:gd name="connsiteY102" fmla="*/ 4772025 h 5086350"/>
              <a:gd name="connsiteX103" fmla="*/ 2313086 w 5508329"/>
              <a:gd name="connsiteY103" fmla="*/ 4810125 h 5086350"/>
              <a:gd name="connsiteX104" fmla="*/ 2284511 w 5508329"/>
              <a:gd name="connsiteY104" fmla="*/ 4867275 h 5086350"/>
              <a:gd name="connsiteX105" fmla="*/ 2274986 w 5508329"/>
              <a:gd name="connsiteY105" fmla="*/ 4905375 h 5086350"/>
              <a:gd name="connsiteX106" fmla="*/ 2217836 w 5508329"/>
              <a:gd name="connsiteY106" fmla="*/ 4991100 h 5086350"/>
              <a:gd name="connsiteX107" fmla="*/ 2198786 w 5508329"/>
              <a:gd name="connsiteY107" fmla="*/ 5019675 h 5086350"/>
              <a:gd name="connsiteX108" fmla="*/ 2170211 w 5508329"/>
              <a:gd name="connsiteY108" fmla="*/ 5076825 h 5086350"/>
              <a:gd name="connsiteX109" fmla="*/ 2141636 w 5508329"/>
              <a:gd name="connsiteY109" fmla="*/ 5086350 h 5086350"/>
              <a:gd name="connsiteX110" fmla="*/ 1236761 w 5508329"/>
              <a:gd name="connsiteY110" fmla="*/ 5076825 h 5086350"/>
              <a:gd name="connsiteX111" fmla="*/ 1065311 w 5508329"/>
              <a:gd name="connsiteY111" fmla="*/ 5067300 h 5086350"/>
              <a:gd name="connsiteX112" fmla="*/ 836711 w 5508329"/>
              <a:gd name="connsiteY112" fmla="*/ 5057775 h 5086350"/>
              <a:gd name="connsiteX113" fmla="*/ 731936 w 5508329"/>
              <a:gd name="connsiteY113" fmla="*/ 5048250 h 5086350"/>
              <a:gd name="connsiteX114" fmla="*/ 703361 w 5508329"/>
              <a:gd name="connsiteY114" fmla="*/ 5038725 h 5086350"/>
              <a:gd name="connsiteX115" fmla="*/ 598586 w 5508329"/>
              <a:gd name="connsiteY115" fmla="*/ 5029200 h 5086350"/>
              <a:gd name="connsiteX116" fmla="*/ 93761 w 5508329"/>
              <a:gd name="connsiteY116" fmla="*/ 5048250 h 5086350"/>
              <a:gd name="connsiteX117" fmla="*/ 65186 w 5508329"/>
              <a:gd name="connsiteY117" fmla="*/ 5057775 h 5086350"/>
              <a:gd name="connsiteX118" fmla="*/ 37658 w 5508329"/>
              <a:gd name="connsiteY118" fmla="*/ 4844248 h 5086350"/>
              <a:gd name="connsiteX119" fmla="*/ 40065 w 5508329"/>
              <a:gd name="connsiteY119" fmla="*/ 3824549 h 5086350"/>
              <a:gd name="connsiteX120" fmla="*/ 93761 w 5508329"/>
              <a:gd name="connsiteY120" fmla="*/ 3800475 h 5086350"/>
              <a:gd name="connsiteX121" fmla="*/ 160436 w 5508329"/>
              <a:gd name="connsiteY121" fmla="*/ 3771900 h 5086350"/>
              <a:gd name="connsiteX122" fmla="*/ 189011 w 5508329"/>
              <a:gd name="connsiteY122" fmla="*/ 3743325 h 5086350"/>
              <a:gd name="connsiteX123" fmla="*/ 217586 w 5508329"/>
              <a:gd name="connsiteY123" fmla="*/ 3733800 h 5086350"/>
              <a:gd name="connsiteX124" fmla="*/ 246161 w 5508329"/>
              <a:gd name="connsiteY124" fmla="*/ 3714750 h 5086350"/>
              <a:gd name="connsiteX125" fmla="*/ 274736 w 5508329"/>
              <a:gd name="connsiteY125" fmla="*/ 3705225 h 5086350"/>
              <a:gd name="connsiteX126" fmla="*/ 303311 w 5508329"/>
              <a:gd name="connsiteY126" fmla="*/ 3686175 h 5086350"/>
              <a:gd name="connsiteX127" fmla="*/ 360461 w 5508329"/>
              <a:gd name="connsiteY127" fmla="*/ 3667125 h 5086350"/>
              <a:gd name="connsiteX128" fmla="*/ 389036 w 5508329"/>
              <a:gd name="connsiteY128" fmla="*/ 3648075 h 5086350"/>
              <a:gd name="connsiteX129" fmla="*/ 436661 w 5508329"/>
              <a:gd name="connsiteY129" fmla="*/ 3638550 h 5086350"/>
              <a:gd name="connsiteX130" fmla="*/ 465236 w 5508329"/>
              <a:gd name="connsiteY130" fmla="*/ 3629025 h 5086350"/>
              <a:gd name="connsiteX131" fmla="*/ 541436 w 5508329"/>
              <a:gd name="connsiteY131" fmla="*/ 3609975 h 5086350"/>
              <a:gd name="connsiteX132" fmla="*/ 598586 w 5508329"/>
              <a:gd name="connsiteY132" fmla="*/ 3581400 h 5086350"/>
              <a:gd name="connsiteX133" fmla="*/ 684311 w 5508329"/>
              <a:gd name="connsiteY133" fmla="*/ 3552825 h 5086350"/>
              <a:gd name="connsiteX134" fmla="*/ 712886 w 5508329"/>
              <a:gd name="connsiteY134" fmla="*/ 3533775 h 5086350"/>
              <a:gd name="connsiteX135" fmla="*/ 817661 w 5508329"/>
              <a:gd name="connsiteY135" fmla="*/ 3495675 h 5086350"/>
              <a:gd name="connsiteX136" fmla="*/ 893861 w 5508329"/>
              <a:gd name="connsiteY136" fmla="*/ 3457575 h 5086350"/>
              <a:gd name="connsiteX137" fmla="*/ 979586 w 5508329"/>
              <a:gd name="connsiteY137" fmla="*/ 3419475 h 5086350"/>
              <a:gd name="connsiteX138" fmla="*/ 1055786 w 5508329"/>
              <a:gd name="connsiteY138" fmla="*/ 3390900 h 5086350"/>
              <a:gd name="connsiteX139" fmla="*/ 1084361 w 5508329"/>
              <a:gd name="connsiteY139" fmla="*/ 3371850 h 5086350"/>
              <a:gd name="connsiteX140" fmla="*/ 1141511 w 5508329"/>
              <a:gd name="connsiteY140" fmla="*/ 3352800 h 5086350"/>
              <a:gd name="connsiteX141" fmla="*/ 1170086 w 5508329"/>
              <a:gd name="connsiteY141" fmla="*/ 3333750 h 5086350"/>
              <a:gd name="connsiteX142" fmla="*/ 1227236 w 5508329"/>
              <a:gd name="connsiteY142" fmla="*/ 3314700 h 5086350"/>
              <a:gd name="connsiteX143" fmla="*/ 1293911 w 5508329"/>
              <a:gd name="connsiteY143" fmla="*/ 3276600 h 5086350"/>
              <a:gd name="connsiteX144" fmla="*/ 1332011 w 5508329"/>
              <a:gd name="connsiteY144" fmla="*/ 3257550 h 5086350"/>
              <a:gd name="connsiteX145" fmla="*/ 1389161 w 5508329"/>
              <a:gd name="connsiteY145" fmla="*/ 3219450 h 5086350"/>
              <a:gd name="connsiteX146" fmla="*/ 1417736 w 5508329"/>
              <a:gd name="connsiteY146" fmla="*/ 3209925 h 5086350"/>
              <a:gd name="connsiteX147" fmla="*/ 1474886 w 5508329"/>
              <a:gd name="connsiteY147" fmla="*/ 3171825 h 5086350"/>
              <a:gd name="connsiteX148" fmla="*/ 1503461 w 5508329"/>
              <a:gd name="connsiteY148" fmla="*/ 3152775 h 5086350"/>
              <a:gd name="connsiteX149" fmla="*/ 1560611 w 5508329"/>
              <a:gd name="connsiteY149" fmla="*/ 3114675 h 5086350"/>
              <a:gd name="connsiteX150" fmla="*/ 1655861 w 5508329"/>
              <a:gd name="connsiteY150" fmla="*/ 3038475 h 5086350"/>
              <a:gd name="connsiteX151" fmla="*/ 1684436 w 5508329"/>
              <a:gd name="connsiteY151" fmla="*/ 3028950 h 5086350"/>
              <a:gd name="connsiteX152" fmla="*/ 1722536 w 5508329"/>
              <a:gd name="connsiteY152" fmla="*/ 3000375 h 5086350"/>
              <a:gd name="connsiteX153" fmla="*/ 1751111 w 5508329"/>
              <a:gd name="connsiteY153" fmla="*/ 2981325 h 5086350"/>
              <a:gd name="connsiteX154" fmla="*/ 1779686 w 5508329"/>
              <a:gd name="connsiteY154" fmla="*/ 2952750 h 5086350"/>
              <a:gd name="connsiteX155" fmla="*/ 1846361 w 5508329"/>
              <a:gd name="connsiteY155" fmla="*/ 2914650 h 5086350"/>
              <a:gd name="connsiteX156" fmla="*/ 1874936 w 5508329"/>
              <a:gd name="connsiteY156" fmla="*/ 2905125 h 5086350"/>
              <a:gd name="connsiteX157" fmla="*/ 1903511 w 5508329"/>
              <a:gd name="connsiteY157" fmla="*/ 2876550 h 5086350"/>
              <a:gd name="connsiteX158" fmla="*/ 1932086 w 5508329"/>
              <a:gd name="connsiteY158" fmla="*/ 2867025 h 5086350"/>
              <a:gd name="connsiteX159" fmla="*/ 1970186 w 5508329"/>
              <a:gd name="connsiteY159" fmla="*/ 2847975 h 5086350"/>
              <a:gd name="connsiteX160" fmla="*/ 1998761 w 5508329"/>
              <a:gd name="connsiteY160" fmla="*/ 2828925 h 5086350"/>
              <a:gd name="connsiteX161" fmla="*/ 2036861 w 5508329"/>
              <a:gd name="connsiteY161" fmla="*/ 2800350 h 5086350"/>
              <a:gd name="connsiteX162" fmla="*/ 2065436 w 5508329"/>
              <a:gd name="connsiteY162" fmla="*/ 2790825 h 5086350"/>
              <a:gd name="connsiteX163" fmla="*/ 2122586 w 5508329"/>
              <a:gd name="connsiteY163" fmla="*/ 2752725 h 5086350"/>
              <a:gd name="connsiteX164" fmla="*/ 2179736 w 5508329"/>
              <a:gd name="connsiteY164" fmla="*/ 2714625 h 5086350"/>
              <a:gd name="connsiteX165" fmla="*/ 2208311 w 5508329"/>
              <a:gd name="connsiteY165" fmla="*/ 2695575 h 5086350"/>
              <a:gd name="connsiteX166" fmla="*/ 2246411 w 5508329"/>
              <a:gd name="connsiteY166" fmla="*/ 2676525 h 5086350"/>
              <a:gd name="connsiteX167" fmla="*/ 2284511 w 5508329"/>
              <a:gd name="connsiteY167" fmla="*/ 2647950 h 5086350"/>
              <a:gd name="connsiteX168" fmla="*/ 2313086 w 5508329"/>
              <a:gd name="connsiteY168" fmla="*/ 2628900 h 5086350"/>
              <a:gd name="connsiteX169" fmla="*/ 2379761 w 5508329"/>
              <a:gd name="connsiteY169" fmla="*/ 2571750 h 5086350"/>
              <a:gd name="connsiteX170" fmla="*/ 2408336 w 5508329"/>
              <a:gd name="connsiteY170" fmla="*/ 2552700 h 5086350"/>
              <a:gd name="connsiteX171" fmla="*/ 2465486 w 5508329"/>
              <a:gd name="connsiteY171" fmla="*/ 2514600 h 5086350"/>
              <a:gd name="connsiteX172" fmla="*/ 2484536 w 5508329"/>
              <a:gd name="connsiteY172" fmla="*/ 2486025 h 5086350"/>
              <a:gd name="connsiteX173" fmla="*/ 2513111 w 5508329"/>
              <a:gd name="connsiteY173" fmla="*/ 2466975 h 5086350"/>
              <a:gd name="connsiteX174" fmla="*/ 2532161 w 5508329"/>
              <a:gd name="connsiteY174" fmla="*/ 2438400 h 5086350"/>
              <a:gd name="connsiteX175" fmla="*/ 2560736 w 5508329"/>
              <a:gd name="connsiteY175" fmla="*/ 2390775 h 5086350"/>
              <a:gd name="connsiteX176" fmla="*/ 2617886 w 5508329"/>
              <a:gd name="connsiteY176" fmla="*/ 2343150 h 5086350"/>
              <a:gd name="connsiteX177" fmla="*/ 2646461 w 5508329"/>
              <a:gd name="connsiteY177" fmla="*/ 2314575 h 5086350"/>
              <a:gd name="connsiteX178" fmla="*/ 2675036 w 5508329"/>
              <a:gd name="connsiteY178" fmla="*/ 2295525 h 5086350"/>
              <a:gd name="connsiteX179" fmla="*/ 2703611 w 5508329"/>
              <a:gd name="connsiteY179" fmla="*/ 2266950 h 5086350"/>
              <a:gd name="connsiteX180" fmla="*/ 2732186 w 5508329"/>
              <a:gd name="connsiteY180" fmla="*/ 2228850 h 5086350"/>
              <a:gd name="connsiteX181" fmla="*/ 2760761 w 5508329"/>
              <a:gd name="connsiteY181" fmla="*/ 2219325 h 5086350"/>
              <a:gd name="connsiteX182" fmla="*/ 2789336 w 5508329"/>
              <a:gd name="connsiteY182" fmla="*/ 2181225 h 5086350"/>
              <a:gd name="connsiteX183" fmla="*/ 2808386 w 5508329"/>
              <a:gd name="connsiteY183" fmla="*/ 2152650 h 5086350"/>
              <a:gd name="connsiteX184" fmla="*/ 2836961 w 5508329"/>
              <a:gd name="connsiteY184" fmla="*/ 2133600 h 5086350"/>
              <a:gd name="connsiteX185" fmla="*/ 2856011 w 5508329"/>
              <a:gd name="connsiteY185" fmla="*/ 2105025 h 5086350"/>
              <a:gd name="connsiteX186" fmla="*/ 2913161 w 5508329"/>
              <a:gd name="connsiteY186" fmla="*/ 2057400 h 5086350"/>
              <a:gd name="connsiteX187" fmla="*/ 2932211 w 5508329"/>
              <a:gd name="connsiteY187" fmla="*/ 2028825 h 5086350"/>
              <a:gd name="connsiteX188" fmla="*/ 2951261 w 5508329"/>
              <a:gd name="connsiteY188" fmla="*/ 1990725 h 5086350"/>
              <a:gd name="connsiteX189" fmla="*/ 2979836 w 5508329"/>
              <a:gd name="connsiteY189" fmla="*/ 1971675 h 5086350"/>
              <a:gd name="connsiteX190" fmla="*/ 3027461 w 5508329"/>
              <a:gd name="connsiteY190" fmla="*/ 1914525 h 5086350"/>
              <a:gd name="connsiteX191" fmla="*/ 3056036 w 5508329"/>
              <a:gd name="connsiteY191" fmla="*/ 1876425 h 5086350"/>
              <a:gd name="connsiteX192" fmla="*/ 3075086 w 5508329"/>
              <a:gd name="connsiteY192" fmla="*/ 1847850 h 5086350"/>
              <a:gd name="connsiteX193" fmla="*/ 3103661 w 5508329"/>
              <a:gd name="connsiteY193" fmla="*/ 1828800 h 5086350"/>
              <a:gd name="connsiteX194" fmla="*/ 3160811 w 5508329"/>
              <a:gd name="connsiteY194" fmla="*/ 1771650 h 5086350"/>
              <a:gd name="connsiteX195" fmla="*/ 3246536 w 5508329"/>
              <a:gd name="connsiteY195" fmla="*/ 1704975 h 5086350"/>
              <a:gd name="connsiteX196" fmla="*/ 3284636 w 5508329"/>
              <a:gd name="connsiteY196" fmla="*/ 1676400 h 5086350"/>
              <a:gd name="connsiteX197" fmla="*/ 3313211 w 5508329"/>
              <a:gd name="connsiteY197" fmla="*/ 1657350 h 5086350"/>
              <a:gd name="connsiteX198" fmla="*/ 3341786 w 5508329"/>
              <a:gd name="connsiteY198" fmla="*/ 1628775 h 5086350"/>
              <a:gd name="connsiteX199" fmla="*/ 3370361 w 5508329"/>
              <a:gd name="connsiteY199" fmla="*/ 1609725 h 5086350"/>
              <a:gd name="connsiteX200" fmla="*/ 3398936 w 5508329"/>
              <a:gd name="connsiteY200" fmla="*/ 1581150 h 5086350"/>
              <a:gd name="connsiteX201" fmla="*/ 3427511 w 5508329"/>
              <a:gd name="connsiteY201" fmla="*/ 1562100 h 5086350"/>
              <a:gd name="connsiteX202" fmla="*/ 3465611 w 5508329"/>
              <a:gd name="connsiteY202" fmla="*/ 1524000 h 5086350"/>
              <a:gd name="connsiteX203" fmla="*/ 3503711 w 5508329"/>
              <a:gd name="connsiteY203" fmla="*/ 1495425 h 5086350"/>
              <a:gd name="connsiteX204" fmla="*/ 3522761 w 5508329"/>
              <a:gd name="connsiteY204" fmla="*/ 1466850 h 5086350"/>
              <a:gd name="connsiteX205" fmla="*/ 3551336 w 5508329"/>
              <a:gd name="connsiteY205" fmla="*/ 1447800 h 5086350"/>
              <a:gd name="connsiteX206" fmla="*/ 3589436 w 5508329"/>
              <a:gd name="connsiteY206" fmla="*/ 1409700 h 5086350"/>
              <a:gd name="connsiteX207" fmla="*/ 3646586 w 5508329"/>
              <a:gd name="connsiteY207" fmla="*/ 1371600 h 5086350"/>
              <a:gd name="connsiteX208" fmla="*/ 3675161 w 5508329"/>
              <a:gd name="connsiteY208" fmla="*/ 1343025 h 5086350"/>
              <a:gd name="connsiteX209" fmla="*/ 3732311 w 5508329"/>
              <a:gd name="connsiteY209" fmla="*/ 1304925 h 5086350"/>
              <a:gd name="connsiteX210" fmla="*/ 3770411 w 5508329"/>
              <a:gd name="connsiteY210" fmla="*/ 1266825 h 5086350"/>
              <a:gd name="connsiteX211" fmla="*/ 3827561 w 5508329"/>
              <a:gd name="connsiteY211" fmla="*/ 1228725 h 5086350"/>
              <a:gd name="connsiteX212" fmla="*/ 3856136 w 5508329"/>
              <a:gd name="connsiteY212" fmla="*/ 1200150 h 5086350"/>
              <a:gd name="connsiteX213" fmla="*/ 3884711 w 5508329"/>
              <a:gd name="connsiteY213" fmla="*/ 1181100 h 5086350"/>
              <a:gd name="connsiteX214" fmla="*/ 3970436 w 5508329"/>
              <a:gd name="connsiteY214" fmla="*/ 1104900 h 5086350"/>
              <a:gd name="connsiteX215" fmla="*/ 4008536 w 5508329"/>
              <a:gd name="connsiteY215" fmla="*/ 1095375 h 5086350"/>
              <a:gd name="connsiteX216" fmla="*/ 4065686 w 5508329"/>
              <a:gd name="connsiteY216" fmla="*/ 1057275 h 5086350"/>
              <a:gd name="connsiteX217" fmla="*/ 4094261 w 5508329"/>
              <a:gd name="connsiteY217" fmla="*/ 1038225 h 5086350"/>
              <a:gd name="connsiteX218" fmla="*/ 4160936 w 5508329"/>
              <a:gd name="connsiteY218" fmla="*/ 1009650 h 5086350"/>
              <a:gd name="connsiteX219" fmla="*/ 4189511 w 5508329"/>
              <a:gd name="connsiteY219" fmla="*/ 981075 h 5086350"/>
              <a:gd name="connsiteX220" fmla="*/ 4218086 w 5508329"/>
              <a:gd name="connsiteY220" fmla="*/ 971550 h 5086350"/>
              <a:gd name="connsiteX221" fmla="*/ 4246661 w 5508329"/>
              <a:gd name="connsiteY221" fmla="*/ 952500 h 5086350"/>
              <a:gd name="connsiteX222" fmla="*/ 4284761 w 5508329"/>
              <a:gd name="connsiteY222" fmla="*/ 933450 h 5086350"/>
              <a:gd name="connsiteX223" fmla="*/ 4341911 w 5508329"/>
              <a:gd name="connsiteY223" fmla="*/ 895350 h 5086350"/>
              <a:gd name="connsiteX224" fmla="*/ 4408586 w 5508329"/>
              <a:gd name="connsiteY224" fmla="*/ 847725 h 5086350"/>
              <a:gd name="connsiteX225" fmla="*/ 4437161 w 5508329"/>
              <a:gd name="connsiteY225" fmla="*/ 838200 h 5086350"/>
              <a:gd name="connsiteX226" fmla="*/ 4494311 w 5508329"/>
              <a:gd name="connsiteY226" fmla="*/ 800100 h 5086350"/>
              <a:gd name="connsiteX227" fmla="*/ 4522886 w 5508329"/>
              <a:gd name="connsiteY227" fmla="*/ 781050 h 5086350"/>
              <a:gd name="connsiteX228" fmla="*/ 4551461 w 5508329"/>
              <a:gd name="connsiteY228" fmla="*/ 771525 h 5086350"/>
              <a:gd name="connsiteX229" fmla="*/ 4608611 w 5508329"/>
              <a:gd name="connsiteY229" fmla="*/ 723900 h 5086350"/>
              <a:gd name="connsiteX230" fmla="*/ 4637186 w 5508329"/>
              <a:gd name="connsiteY230" fmla="*/ 714375 h 5086350"/>
              <a:gd name="connsiteX231" fmla="*/ 4675286 w 5508329"/>
              <a:gd name="connsiteY231" fmla="*/ 695325 h 5086350"/>
              <a:gd name="connsiteX232" fmla="*/ 4732436 w 5508329"/>
              <a:gd name="connsiteY232" fmla="*/ 657225 h 5086350"/>
              <a:gd name="connsiteX233" fmla="*/ 4789586 w 5508329"/>
              <a:gd name="connsiteY233" fmla="*/ 619125 h 5086350"/>
              <a:gd name="connsiteX234" fmla="*/ 4818161 w 5508329"/>
              <a:gd name="connsiteY234" fmla="*/ 600075 h 5086350"/>
              <a:gd name="connsiteX235" fmla="*/ 4903886 w 5508329"/>
              <a:gd name="connsiteY235" fmla="*/ 523875 h 5086350"/>
              <a:gd name="connsiteX236" fmla="*/ 4922936 w 5508329"/>
              <a:gd name="connsiteY236" fmla="*/ 495300 h 5086350"/>
              <a:gd name="connsiteX237" fmla="*/ 4941986 w 5508329"/>
              <a:gd name="connsiteY237" fmla="*/ 438150 h 5086350"/>
              <a:gd name="connsiteX238" fmla="*/ 4951511 w 5508329"/>
              <a:gd name="connsiteY238" fmla="*/ 409575 h 5086350"/>
              <a:gd name="connsiteX239" fmla="*/ 4970561 w 5508329"/>
              <a:gd name="connsiteY239" fmla="*/ 371475 h 5086350"/>
              <a:gd name="connsiteX240" fmla="*/ 4999136 w 5508329"/>
              <a:gd name="connsiteY240" fmla="*/ 276225 h 5086350"/>
              <a:gd name="connsiteX241" fmla="*/ 5018186 w 5508329"/>
              <a:gd name="connsiteY241" fmla="*/ 247650 h 5086350"/>
              <a:gd name="connsiteX242" fmla="*/ 5037236 w 5508329"/>
              <a:gd name="connsiteY242" fmla="*/ 190500 h 5086350"/>
              <a:gd name="connsiteX243" fmla="*/ 5065811 w 5508329"/>
              <a:gd name="connsiteY243" fmla="*/ 152400 h 5086350"/>
              <a:gd name="connsiteX244" fmla="*/ 5113436 w 5508329"/>
              <a:gd name="connsiteY244" fmla="*/ 66675 h 5086350"/>
              <a:gd name="connsiteX245" fmla="*/ 5132486 w 5508329"/>
              <a:gd name="connsiteY245" fmla="*/ 38100 h 5086350"/>
              <a:gd name="connsiteX246" fmla="*/ 5218211 w 5508329"/>
              <a:gd name="connsiteY246" fmla="*/ 9525 h 5086350"/>
              <a:gd name="connsiteX247" fmla="*/ 5246786 w 5508329"/>
              <a:gd name="connsiteY247" fmla="*/ 0 h 5086350"/>
              <a:gd name="connsiteX248" fmla="*/ 5342036 w 5508329"/>
              <a:gd name="connsiteY248" fmla="*/ 9525 h 5086350"/>
              <a:gd name="connsiteX249" fmla="*/ 5370611 w 5508329"/>
              <a:gd name="connsiteY249" fmla="*/ 19050 h 5086350"/>
              <a:gd name="connsiteX250" fmla="*/ 5437286 w 5508329"/>
              <a:gd name="connsiteY250" fmla="*/ 104775 h 5086350"/>
              <a:gd name="connsiteX251" fmla="*/ 5465861 w 5508329"/>
              <a:gd name="connsiteY251" fmla="*/ 133350 h 5086350"/>
              <a:gd name="connsiteX252" fmla="*/ 5475386 w 5508329"/>
              <a:gd name="connsiteY252" fmla="*/ 161925 h 5086350"/>
              <a:gd name="connsiteX253" fmla="*/ 5494436 w 5508329"/>
              <a:gd name="connsiteY253" fmla="*/ 190500 h 5086350"/>
              <a:gd name="connsiteX254" fmla="*/ 5503961 w 5508329"/>
              <a:gd name="connsiteY254" fmla="*/ 228600 h 5086350"/>
              <a:gd name="connsiteX255" fmla="*/ 5446811 w 5508329"/>
              <a:gd name="connsiteY255" fmla="*/ 209550 h 5086350"/>
              <a:gd name="connsiteX256" fmla="*/ 5418236 w 5508329"/>
              <a:gd name="connsiteY256" fmla="*/ 200025 h 5086350"/>
              <a:gd name="connsiteX257" fmla="*/ 5446811 w 5508329"/>
              <a:gd name="connsiteY257" fmla="*/ 171450 h 5086350"/>
              <a:gd name="connsiteX0" fmla="*/ 5446811 w 5508329"/>
              <a:gd name="connsiteY0" fmla="*/ 171450 h 5086350"/>
              <a:gd name="connsiteX1" fmla="*/ 5437286 w 5508329"/>
              <a:gd name="connsiteY1" fmla="*/ 552450 h 5086350"/>
              <a:gd name="connsiteX2" fmla="*/ 5418236 w 5508329"/>
              <a:gd name="connsiteY2" fmla="*/ 628650 h 5086350"/>
              <a:gd name="connsiteX3" fmla="*/ 5408711 w 5508329"/>
              <a:gd name="connsiteY3" fmla="*/ 685800 h 5086350"/>
              <a:gd name="connsiteX4" fmla="*/ 5389661 w 5508329"/>
              <a:gd name="connsiteY4" fmla="*/ 742950 h 5086350"/>
              <a:gd name="connsiteX5" fmla="*/ 5380136 w 5508329"/>
              <a:gd name="connsiteY5" fmla="*/ 771525 h 5086350"/>
              <a:gd name="connsiteX6" fmla="*/ 5370611 w 5508329"/>
              <a:gd name="connsiteY6" fmla="*/ 809625 h 5086350"/>
              <a:gd name="connsiteX7" fmla="*/ 5351561 w 5508329"/>
              <a:gd name="connsiteY7" fmla="*/ 838200 h 5086350"/>
              <a:gd name="connsiteX8" fmla="*/ 5322986 w 5508329"/>
              <a:gd name="connsiteY8" fmla="*/ 923925 h 5086350"/>
              <a:gd name="connsiteX9" fmla="*/ 5313461 w 5508329"/>
              <a:gd name="connsiteY9" fmla="*/ 952500 h 5086350"/>
              <a:gd name="connsiteX10" fmla="*/ 5275361 w 5508329"/>
              <a:gd name="connsiteY10" fmla="*/ 1009650 h 5086350"/>
              <a:gd name="connsiteX11" fmla="*/ 5265836 w 5508329"/>
              <a:gd name="connsiteY11" fmla="*/ 1038225 h 5086350"/>
              <a:gd name="connsiteX12" fmla="*/ 5227736 w 5508329"/>
              <a:gd name="connsiteY12" fmla="*/ 1076325 h 5086350"/>
              <a:gd name="connsiteX13" fmla="*/ 5151536 w 5508329"/>
              <a:gd name="connsiteY13" fmla="*/ 1181100 h 5086350"/>
              <a:gd name="connsiteX14" fmla="*/ 5103911 w 5508329"/>
              <a:gd name="connsiteY14" fmla="*/ 1238250 h 5086350"/>
              <a:gd name="connsiteX15" fmla="*/ 5094386 w 5508329"/>
              <a:gd name="connsiteY15" fmla="*/ 1266825 h 5086350"/>
              <a:gd name="connsiteX16" fmla="*/ 5046761 w 5508329"/>
              <a:gd name="connsiteY16" fmla="*/ 1323975 h 5086350"/>
              <a:gd name="connsiteX17" fmla="*/ 5037236 w 5508329"/>
              <a:gd name="connsiteY17" fmla="*/ 1352550 h 5086350"/>
              <a:gd name="connsiteX18" fmla="*/ 4989611 w 5508329"/>
              <a:gd name="connsiteY18" fmla="*/ 1409700 h 5086350"/>
              <a:gd name="connsiteX19" fmla="*/ 4941986 w 5508329"/>
              <a:gd name="connsiteY19" fmla="*/ 1466850 h 5086350"/>
              <a:gd name="connsiteX20" fmla="*/ 4913411 w 5508329"/>
              <a:gd name="connsiteY20" fmla="*/ 1476375 h 5086350"/>
              <a:gd name="connsiteX21" fmla="*/ 4884836 w 5508329"/>
              <a:gd name="connsiteY21" fmla="*/ 1504950 h 5086350"/>
              <a:gd name="connsiteX22" fmla="*/ 4827686 w 5508329"/>
              <a:gd name="connsiteY22" fmla="*/ 1543050 h 5086350"/>
              <a:gd name="connsiteX23" fmla="*/ 4799111 w 5508329"/>
              <a:gd name="connsiteY23" fmla="*/ 1562100 h 5086350"/>
              <a:gd name="connsiteX24" fmla="*/ 4741961 w 5508329"/>
              <a:gd name="connsiteY24" fmla="*/ 1609725 h 5086350"/>
              <a:gd name="connsiteX25" fmla="*/ 4684811 w 5508329"/>
              <a:gd name="connsiteY25" fmla="*/ 1657350 h 5086350"/>
              <a:gd name="connsiteX26" fmla="*/ 4637186 w 5508329"/>
              <a:gd name="connsiteY26" fmla="*/ 1704975 h 5086350"/>
              <a:gd name="connsiteX27" fmla="*/ 4618136 w 5508329"/>
              <a:gd name="connsiteY27" fmla="*/ 1733550 h 5086350"/>
              <a:gd name="connsiteX28" fmla="*/ 4589561 w 5508329"/>
              <a:gd name="connsiteY28" fmla="*/ 1762125 h 5086350"/>
              <a:gd name="connsiteX29" fmla="*/ 4570511 w 5508329"/>
              <a:gd name="connsiteY29" fmla="*/ 1790700 h 5086350"/>
              <a:gd name="connsiteX30" fmla="*/ 4503836 w 5508329"/>
              <a:gd name="connsiteY30" fmla="*/ 1885950 h 5086350"/>
              <a:gd name="connsiteX31" fmla="*/ 4484786 w 5508329"/>
              <a:gd name="connsiteY31" fmla="*/ 1914525 h 5086350"/>
              <a:gd name="connsiteX32" fmla="*/ 4437161 w 5508329"/>
              <a:gd name="connsiteY32" fmla="*/ 1971675 h 5086350"/>
              <a:gd name="connsiteX33" fmla="*/ 4427636 w 5508329"/>
              <a:gd name="connsiteY33" fmla="*/ 2000250 h 5086350"/>
              <a:gd name="connsiteX34" fmla="*/ 4389536 w 5508329"/>
              <a:gd name="connsiteY34" fmla="*/ 2057400 h 5086350"/>
              <a:gd name="connsiteX35" fmla="*/ 4360961 w 5508329"/>
              <a:gd name="connsiteY35" fmla="*/ 2114550 h 5086350"/>
              <a:gd name="connsiteX36" fmla="*/ 4351436 w 5508329"/>
              <a:gd name="connsiteY36" fmla="*/ 2143125 h 5086350"/>
              <a:gd name="connsiteX37" fmla="*/ 4332386 w 5508329"/>
              <a:gd name="connsiteY37" fmla="*/ 2171700 h 5086350"/>
              <a:gd name="connsiteX38" fmla="*/ 4322861 w 5508329"/>
              <a:gd name="connsiteY38" fmla="*/ 2200275 h 5086350"/>
              <a:gd name="connsiteX39" fmla="*/ 4284761 w 5508329"/>
              <a:gd name="connsiteY39" fmla="*/ 2257425 h 5086350"/>
              <a:gd name="connsiteX40" fmla="*/ 4265711 w 5508329"/>
              <a:gd name="connsiteY40" fmla="*/ 2286000 h 5086350"/>
              <a:gd name="connsiteX41" fmla="*/ 4256186 w 5508329"/>
              <a:gd name="connsiteY41" fmla="*/ 2314575 h 5086350"/>
              <a:gd name="connsiteX42" fmla="*/ 4227611 w 5508329"/>
              <a:gd name="connsiteY42" fmla="*/ 2333625 h 5086350"/>
              <a:gd name="connsiteX43" fmla="*/ 4189511 w 5508329"/>
              <a:gd name="connsiteY43" fmla="*/ 2400300 h 5086350"/>
              <a:gd name="connsiteX44" fmla="*/ 4103786 w 5508329"/>
              <a:gd name="connsiteY44" fmla="*/ 2447925 h 5086350"/>
              <a:gd name="connsiteX45" fmla="*/ 4046636 w 5508329"/>
              <a:gd name="connsiteY45" fmla="*/ 2486025 h 5086350"/>
              <a:gd name="connsiteX46" fmla="*/ 4018061 w 5508329"/>
              <a:gd name="connsiteY46" fmla="*/ 2505075 h 5086350"/>
              <a:gd name="connsiteX47" fmla="*/ 3989486 w 5508329"/>
              <a:gd name="connsiteY47" fmla="*/ 2533650 h 5086350"/>
              <a:gd name="connsiteX48" fmla="*/ 3960911 w 5508329"/>
              <a:gd name="connsiteY48" fmla="*/ 2543175 h 5086350"/>
              <a:gd name="connsiteX49" fmla="*/ 3894236 w 5508329"/>
              <a:gd name="connsiteY49" fmla="*/ 2628900 h 5086350"/>
              <a:gd name="connsiteX50" fmla="*/ 3875186 w 5508329"/>
              <a:gd name="connsiteY50" fmla="*/ 2667000 h 5086350"/>
              <a:gd name="connsiteX51" fmla="*/ 3837086 w 5508329"/>
              <a:gd name="connsiteY51" fmla="*/ 2724150 h 5086350"/>
              <a:gd name="connsiteX52" fmla="*/ 3827561 w 5508329"/>
              <a:gd name="connsiteY52" fmla="*/ 2752725 h 5086350"/>
              <a:gd name="connsiteX53" fmla="*/ 3798986 w 5508329"/>
              <a:gd name="connsiteY53" fmla="*/ 2781300 h 5086350"/>
              <a:gd name="connsiteX54" fmla="*/ 3760886 w 5508329"/>
              <a:gd name="connsiteY54" fmla="*/ 2838450 h 5086350"/>
              <a:gd name="connsiteX55" fmla="*/ 3741836 w 5508329"/>
              <a:gd name="connsiteY55" fmla="*/ 2867025 h 5086350"/>
              <a:gd name="connsiteX56" fmla="*/ 3713261 w 5508329"/>
              <a:gd name="connsiteY56" fmla="*/ 2895600 h 5086350"/>
              <a:gd name="connsiteX57" fmla="*/ 3675161 w 5508329"/>
              <a:gd name="connsiteY57" fmla="*/ 2952750 h 5086350"/>
              <a:gd name="connsiteX58" fmla="*/ 3656111 w 5508329"/>
              <a:gd name="connsiteY58" fmla="*/ 2981325 h 5086350"/>
              <a:gd name="connsiteX59" fmla="*/ 3627536 w 5508329"/>
              <a:gd name="connsiteY59" fmla="*/ 3009900 h 5086350"/>
              <a:gd name="connsiteX60" fmla="*/ 3570386 w 5508329"/>
              <a:gd name="connsiteY60" fmla="*/ 3076575 h 5086350"/>
              <a:gd name="connsiteX61" fmla="*/ 3532286 w 5508329"/>
              <a:gd name="connsiteY61" fmla="*/ 3105150 h 5086350"/>
              <a:gd name="connsiteX62" fmla="*/ 3475136 w 5508329"/>
              <a:gd name="connsiteY62" fmla="*/ 3171825 h 5086350"/>
              <a:gd name="connsiteX63" fmla="*/ 3446561 w 5508329"/>
              <a:gd name="connsiteY63" fmla="*/ 3190875 h 5086350"/>
              <a:gd name="connsiteX64" fmla="*/ 3408461 w 5508329"/>
              <a:gd name="connsiteY64" fmla="*/ 3219450 h 5086350"/>
              <a:gd name="connsiteX65" fmla="*/ 3379886 w 5508329"/>
              <a:gd name="connsiteY65" fmla="*/ 3238500 h 5086350"/>
              <a:gd name="connsiteX66" fmla="*/ 3351311 w 5508329"/>
              <a:gd name="connsiteY66" fmla="*/ 3267075 h 5086350"/>
              <a:gd name="connsiteX67" fmla="*/ 3294161 w 5508329"/>
              <a:gd name="connsiteY67" fmla="*/ 3305175 h 5086350"/>
              <a:gd name="connsiteX68" fmla="*/ 3246536 w 5508329"/>
              <a:gd name="connsiteY68" fmla="*/ 3362325 h 5086350"/>
              <a:gd name="connsiteX69" fmla="*/ 3208436 w 5508329"/>
              <a:gd name="connsiteY69" fmla="*/ 3429000 h 5086350"/>
              <a:gd name="connsiteX70" fmla="*/ 3179861 w 5508329"/>
              <a:gd name="connsiteY70" fmla="*/ 3448050 h 5086350"/>
              <a:gd name="connsiteX71" fmla="*/ 3141761 w 5508329"/>
              <a:gd name="connsiteY71" fmla="*/ 3505200 h 5086350"/>
              <a:gd name="connsiteX72" fmla="*/ 3113186 w 5508329"/>
              <a:gd name="connsiteY72" fmla="*/ 3533775 h 5086350"/>
              <a:gd name="connsiteX73" fmla="*/ 3075086 w 5508329"/>
              <a:gd name="connsiteY73" fmla="*/ 3590925 h 5086350"/>
              <a:gd name="connsiteX74" fmla="*/ 3046511 w 5508329"/>
              <a:gd name="connsiteY74" fmla="*/ 3619500 h 5086350"/>
              <a:gd name="connsiteX75" fmla="*/ 3027461 w 5508329"/>
              <a:gd name="connsiteY75" fmla="*/ 3657600 h 5086350"/>
              <a:gd name="connsiteX76" fmla="*/ 2979836 w 5508329"/>
              <a:gd name="connsiteY76" fmla="*/ 3714750 h 5086350"/>
              <a:gd name="connsiteX77" fmla="*/ 2941736 w 5508329"/>
              <a:gd name="connsiteY77" fmla="*/ 3762375 h 5086350"/>
              <a:gd name="connsiteX78" fmla="*/ 2903636 w 5508329"/>
              <a:gd name="connsiteY78" fmla="*/ 3819525 h 5086350"/>
              <a:gd name="connsiteX79" fmla="*/ 2865536 w 5508329"/>
              <a:gd name="connsiteY79" fmla="*/ 3876675 h 5086350"/>
              <a:gd name="connsiteX80" fmla="*/ 2836961 w 5508329"/>
              <a:gd name="connsiteY80" fmla="*/ 3905250 h 5086350"/>
              <a:gd name="connsiteX81" fmla="*/ 2817911 w 5508329"/>
              <a:gd name="connsiteY81" fmla="*/ 3933825 h 5086350"/>
              <a:gd name="connsiteX82" fmla="*/ 2789336 w 5508329"/>
              <a:gd name="connsiteY82" fmla="*/ 3971925 h 5086350"/>
              <a:gd name="connsiteX83" fmla="*/ 2770286 w 5508329"/>
              <a:gd name="connsiteY83" fmla="*/ 4000500 h 5086350"/>
              <a:gd name="connsiteX84" fmla="*/ 2741711 w 5508329"/>
              <a:gd name="connsiteY84" fmla="*/ 4019550 h 5086350"/>
              <a:gd name="connsiteX85" fmla="*/ 2703611 w 5508329"/>
              <a:gd name="connsiteY85" fmla="*/ 4076700 h 5086350"/>
              <a:gd name="connsiteX86" fmla="*/ 2694086 w 5508329"/>
              <a:gd name="connsiteY86" fmla="*/ 4105275 h 5086350"/>
              <a:gd name="connsiteX87" fmla="*/ 2636936 w 5508329"/>
              <a:gd name="connsiteY87" fmla="*/ 4171950 h 5086350"/>
              <a:gd name="connsiteX88" fmla="*/ 2608361 w 5508329"/>
              <a:gd name="connsiteY88" fmla="*/ 4238625 h 5086350"/>
              <a:gd name="connsiteX89" fmla="*/ 2570261 w 5508329"/>
              <a:gd name="connsiteY89" fmla="*/ 4295775 h 5086350"/>
              <a:gd name="connsiteX90" fmla="*/ 2560736 w 5508329"/>
              <a:gd name="connsiteY90" fmla="*/ 4324350 h 5086350"/>
              <a:gd name="connsiteX91" fmla="*/ 2522636 w 5508329"/>
              <a:gd name="connsiteY91" fmla="*/ 4381500 h 5086350"/>
              <a:gd name="connsiteX92" fmla="*/ 2503586 w 5508329"/>
              <a:gd name="connsiteY92" fmla="*/ 4410075 h 5086350"/>
              <a:gd name="connsiteX93" fmla="*/ 2484536 w 5508329"/>
              <a:gd name="connsiteY93" fmla="*/ 4448175 h 5086350"/>
              <a:gd name="connsiteX94" fmla="*/ 2465486 w 5508329"/>
              <a:gd name="connsiteY94" fmla="*/ 4476750 h 5086350"/>
              <a:gd name="connsiteX95" fmla="*/ 2455961 w 5508329"/>
              <a:gd name="connsiteY95" fmla="*/ 4505325 h 5086350"/>
              <a:gd name="connsiteX96" fmla="*/ 2436911 w 5508329"/>
              <a:gd name="connsiteY96" fmla="*/ 4533900 h 5086350"/>
              <a:gd name="connsiteX97" fmla="*/ 2417861 w 5508329"/>
              <a:gd name="connsiteY97" fmla="*/ 4572000 h 5086350"/>
              <a:gd name="connsiteX98" fmla="*/ 2398811 w 5508329"/>
              <a:gd name="connsiteY98" fmla="*/ 4600575 h 5086350"/>
              <a:gd name="connsiteX99" fmla="*/ 2370236 w 5508329"/>
              <a:gd name="connsiteY99" fmla="*/ 4686300 h 5086350"/>
              <a:gd name="connsiteX100" fmla="*/ 2360711 w 5508329"/>
              <a:gd name="connsiteY100" fmla="*/ 4714875 h 5086350"/>
              <a:gd name="connsiteX101" fmla="*/ 2341661 w 5508329"/>
              <a:gd name="connsiteY101" fmla="*/ 4743450 h 5086350"/>
              <a:gd name="connsiteX102" fmla="*/ 2332136 w 5508329"/>
              <a:gd name="connsiteY102" fmla="*/ 4772025 h 5086350"/>
              <a:gd name="connsiteX103" fmla="*/ 2313086 w 5508329"/>
              <a:gd name="connsiteY103" fmla="*/ 4810125 h 5086350"/>
              <a:gd name="connsiteX104" fmla="*/ 2284511 w 5508329"/>
              <a:gd name="connsiteY104" fmla="*/ 4867275 h 5086350"/>
              <a:gd name="connsiteX105" fmla="*/ 2274986 w 5508329"/>
              <a:gd name="connsiteY105" fmla="*/ 4905375 h 5086350"/>
              <a:gd name="connsiteX106" fmla="*/ 2217836 w 5508329"/>
              <a:gd name="connsiteY106" fmla="*/ 4991100 h 5086350"/>
              <a:gd name="connsiteX107" fmla="*/ 2198786 w 5508329"/>
              <a:gd name="connsiteY107" fmla="*/ 5019675 h 5086350"/>
              <a:gd name="connsiteX108" fmla="*/ 2170211 w 5508329"/>
              <a:gd name="connsiteY108" fmla="*/ 5076825 h 5086350"/>
              <a:gd name="connsiteX109" fmla="*/ 2141636 w 5508329"/>
              <a:gd name="connsiteY109" fmla="*/ 5086350 h 5086350"/>
              <a:gd name="connsiteX110" fmla="*/ 1236761 w 5508329"/>
              <a:gd name="connsiteY110" fmla="*/ 5076825 h 5086350"/>
              <a:gd name="connsiteX111" fmla="*/ 1065311 w 5508329"/>
              <a:gd name="connsiteY111" fmla="*/ 5067300 h 5086350"/>
              <a:gd name="connsiteX112" fmla="*/ 836711 w 5508329"/>
              <a:gd name="connsiteY112" fmla="*/ 5057775 h 5086350"/>
              <a:gd name="connsiteX113" fmla="*/ 731936 w 5508329"/>
              <a:gd name="connsiteY113" fmla="*/ 5048250 h 5086350"/>
              <a:gd name="connsiteX114" fmla="*/ 703361 w 5508329"/>
              <a:gd name="connsiteY114" fmla="*/ 5038725 h 5086350"/>
              <a:gd name="connsiteX115" fmla="*/ 598586 w 5508329"/>
              <a:gd name="connsiteY115" fmla="*/ 5029200 h 5086350"/>
              <a:gd name="connsiteX116" fmla="*/ 360043 w 5508329"/>
              <a:gd name="connsiteY116" fmla="*/ 5058298 h 5086350"/>
              <a:gd name="connsiteX117" fmla="*/ 65186 w 5508329"/>
              <a:gd name="connsiteY117" fmla="*/ 5057775 h 5086350"/>
              <a:gd name="connsiteX118" fmla="*/ 37658 w 5508329"/>
              <a:gd name="connsiteY118" fmla="*/ 4844248 h 5086350"/>
              <a:gd name="connsiteX119" fmla="*/ 40065 w 5508329"/>
              <a:gd name="connsiteY119" fmla="*/ 3824549 h 5086350"/>
              <a:gd name="connsiteX120" fmla="*/ 93761 w 5508329"/>
              <a:gd name="connsiteY120" fmla="*/ 3800475 h 5086350"/>
              <a:gd name="connsiteX121" fmla="*/ 160436 w 5508329"/>
              <a:gd name="connsiteY121" fmla="*/ 3771900 h 5086350"/>
              <a:gd name="connsiteX122" fmla="*/ 189011 w 5508329"/>
              <a:gd name="connsiteY122" fmla="*/ 3743325 h 5086350"/>
              <a:gd name="connsiteX123" fmla="*/ 217586 w 5508329"/>
              <a:gd name="connsiteY123" fmla="*/ 3733800 h 5086350"/>
              <a:gd name="connsiteX124" fmla="*/ 246161 w 5508329"/>
              <a:gd name="connsiteY124" fmla="*/ 3714750 h 5086350"/>
              <a:gd name="connsiteX125" fmla="*/ 274736 w 5508329"/>
              <a:gd name="connsiteY125" fmla="*/ 3705225 h 5086350"/>
              <a:gd name="connsiteX126" fmla="*/ 303311 w 5508329"/>
              <a:gd name="connsiteY126" fmla="*/ 3686175 h 5086350"/>
              <a:gd name="connsiteX127" fmla="*/ 360461 w 5508329"/>
              <a:gd name="connsiteY127" fmla="*/ 3667125 h 5086350"/>
              <a:gd name="connsiteX128" fmla="*/ 389036 w 5508329"/>
              <a:gd name="connsiteY128" fmla="*/ 3648075 h 5086350"/>
              <a:gd name="connsiteX129" fmla="*/ 436661 w 5508329"/>
              <a:gd name="connsiteY129" fmla="*/ 3638550 h 5086350"/>
              <a:gd name="connsiteX130" fmla="*/ 465236 w 5508329"/>
              <a:gd name="connsiteY130" fmla="*/ 3629025 h 5086350"/>
              <a:gd name="connsiteX131" fmla="*/ 541436 w 5508329"/>
              <a:gd name="connsiteY131" fmla="*/ 3609975 h 5086350"/>
              <a:gd name="connsiteX132" fmla="*/ 598586 w 5508329"/>
              <a:gd name="connsiteY132" fmla="*/ 3581400 h 5086350"/>
              <a:gd name="connsiteX133" fmla="*/ 684311 w 5508329"/>
              <a:gd name="connsiteY133" fmla="*/ 3552825 h 5086350"/>
              <a:gd name="connsiteX134" fmla="*/ 712886 w 5508329"/>
              <a:gd name="connsiteY134" fmla="*/ 3533775 h 5086350"/>
              <a:gd name="connsiteX135" fmla="*/ 817661 w 5508329"/>
              <a:gd name="connsiteY135" fmla="*/ 3495675 h 5086350"/>
              <a:gd name="connsiteX136" fmla="*/ 893861 w 5508329"/>
              <a:gd name="connsiteY136" fmla="*/ 3457575 h 5086350"/>
              <a:gd name="connsiteX137" fmla="*/ 979586 w 5508329"/>
              <a:gd name="connsiteY137" fmla="*/ 3419475 h 5086350"/>
              <a:gd name="connsiteX138" fmla="*/ 1055786 w 5508329"/>
              <a:gd name="connsiteY138" fmla="*/ 3390900 h 5086350"/>
              <a:gd name="connsiteX139" fmla="*/ 1084361 w 5508329"/>
              <a:gd name="connsiteY139" fmla="*/ 3371850 h 5086350"/>
              <a:gd name="connsiteX140" fmla="*/ 1141511 w 5508329"/>
              <a:gd name="connsiteY140" fmla="*/ 3352800 h 5086350"/>
              <a:gd name="connsiteX141" fmla="*/ 1170086 w 5508329"/>
              <a:gd name="connsiteY141" fmla="*/ 3333750 h 5086350"/>
              <a:gd name="connsiteX142" fmla="*/ 1227236 w 5508329"/>
              <a:gd name="connsiteY142" fmla="*/ 3314700 h 5086350"/>
              <a:gd name="connsiteX143" fmla="*/ 1293911 w 5508329"/>
              <a:gd name="connsiteY143" fmla="*/ 3276600 h 5086350"/>
              <a:gd name="connsiteX144" fmla="*/ 1332011 w 5508329"/>
              <a:gd name="connsiteY144" fmla="*/ 3257550 h 5086350"/>
              <a:gd name="connsiteX145" fmla="*/ 1389161 w 5508329"/>
              <a:gd name="connsiteY145" fmla="*/ 3219450 h 5086350"/>
              <a:gd name="connsiteX146" fmla="*/ 1417736 w 5508329"/>
              <a:gd name="connsiteY146" fmla="*/ 3209925 h 5086350"/>
              <a:gd name="connsiteX147" fmla="*/ 1474886 w 5508329"/>
              <a:gd name="connsiteY147" fmla="*/ 3171825 h 5086350"/>
              <a:gd name="connsiteX148" fmla="*/ 1503461 w 5508329"/>
              <a:gd name="connsiteY148" fmla="*/ 3152775 h 5086350"/>
              <a:gd name="connsiteX149" fmla="*/ 1560611 w 5508329"/>
              <a:gd name="connsiteY149" fmla="*/ 3114675 h 5086350"/>
              <a:gd name="connsiteX150" fmla="*/ 1655861 w 5508329"/>
              <a:gd name="connsiteY150" fmla="*/ 3038475 h 5086350"/>
              <a:gd name="connsiteX151" fmla="*/ 1684436 w 5508329"/>
              <a:gd name="connsiteY151" fmla="*/ 3028950 h 5086350"/>
              <a:gd name="connsiteX152" fmla="*/ 1722536 w 5508329"/>
              <a:gd name="connsiteY152" fmla="*/ 3000375 h 5086350"/>
              <a:gd name="connsiteX153" fmla="*/ 1751111 w 5508329"/>
              <a:gd name="connsiteY153" fmla="*/ 2981325 h 5086350"/>
              <a:gd name="connsiteX154" fmla="*/ 1779686 w 5508329"/>
              <a:gd name="connsiteY154" fmla="*/ 2952750 h 5086350"/>
              <a:gd name="connsiteX155" fmla="*/ 1846361 w 5508329"/>
              <a:gd name="connsiteY155" fmla="*/ 2914650 h 5086350"/>
              <a:gd name="connsiteX156" fmla="*/ 1874936 w 5508329"/>
              <a:gd name="connsiteY156" fmla="*/ 2905125 h 5086350"/>
              <a:gd name="connsiteX157" fmla="*/ 1903511 w 5508329"/>
              <a:gd name="connsiteY157" fmla="*/ 2876550 h 5086350"/>
              <a:gd name="connsiteX158" fmla="*/ 1932086 w 5508329"/>
              <a:gd name="connsiteY158" fmla="*/ 2867025 h 5086350"/>
              <a:gd name="connsiteX159" fmla="*/ 1970186 w 5508329"/>
              <a:gd name="connsiteY159" fmla="*/ 2847975 h 5086350"/>
              <a:gd name="connsiteX160" fmla="*/ 1998761 w 5508329"/>
              <a:gd name="connsiteY160" fmla="*/ 2828925 h 5086350"/>
              <a:gd name="connsiteX161" fmla="*/ 2036861 w 5508329"/>
              <a:gd name="connsiteY161" fmla="*/ 2800350 h 5086350"/>
              <a:gd name="connsiteX162" fmla="*/ 2065436 w 5508329"/>
              <a:gd name="connsiteY162" fmla="*/ 2790825 h 5086350"/>
              <a:gd name="connsiteX163" fmla="*/ 2122586 w 5508329"/>
              <a:gd name="connsiteY163" fmla="*/ 2752725 h 5086350"/>
              <a:gd name="connsiteX164" fmla="*/ 2179736 w 5508329"/>
              <a:gd name="connsiteY164" fmla="*/ 2714625 h 5086350"/>
              <a:gd name="connsiteX165" fmla="*/ 2208311 w 5508329"/>
              <a:gd name="connsiteY165" fmla="*/ 2695575 h 5086350"/>
              <a:gd name="connsiteX166" fmla="*/ 2246411 w 5508329"/>
              <a:gd name="connsiteY166" fmla="*/ 2676525 h 5086350"/>
              <a:gd name="connsiteX167" fmla="*/ 2284511 w 5508329"/>
              <a:gd name="connsiteY167" fmla="*/ 2647950 h 5086350"/>
              <a:gd name="connsiteX168" fmla="*/ 2313086 w 5508329"/>
              <a:gd name="connsiteY168" fmla="*/ 2628900 h 5086350"/>
              <a:gd name="connsiteX169" fmla="*/ 2379761 w 5508329"/>
              <a:gd name="connsiteY169" fmla="*/ 2571750 h 5086350"/>
              <a:gd name="connsiteX170" fmla="*/ 2408336 w 5508329"/>
              <a:gd name="connsiteY170" fmla="*/ 2552700 h 5086350"/>
              <a:gd name="connsiteX171" fmla="*/ 2465486 w 5508329"/>
              <a:gd name="connsiteY171" fmla="*/ 2514600 h 5086350"/>
              <a:gd name="connsiteX172" fmla="*/ 2484536 w 5508329"/>
              <a:gd name="connsiteY172" fmla="*/ 2486025 h 5086350"/>
              <a:gd name="connsiteX173" fmla="*/ 2513111 w 5508329"/>
              <a:gd name="connsiteY173" fmla="*/ 2466975 h 5086350"/>
              <a:gd name="connsiteX174" fmla="*/ 2532161 w 5508329"/>
              <a:gd name="connsiteY174" fmla="*/ 2438400 h 5086350"/>
              <a:gd name="connsiteX175" fmla="*/ 2560736 w 5508329"/>
              <a:gd name="connsiteY175" fmla="*/ 2390775 h 5086350"/>
              <a:gd name="connsiteX176" fmla="*/ 2617886 w 5508329"/>
              <a:gd name="connsiteY176" fmla="*/ 2343150 h 5086350"/>
              <a:gd name="connsiteX177" fmla="*/ 2646461 w 5508329"/>
              <a:gd name="connsiteY177" fmla="*/ 2314575 h 5086350"/>
              <a:gd name="connsiteX178" fmla="*/ 2675036 w 5508329"/>
              <a:gd name="connsiteY178" fmla="*/ 2295525 h 5086350"/>
              <a:gd name="connsiteX179" fmla="*/ 2703611 w 5508329"/>
              <a:gd name="connsiteY179" fmla="*/ 2266950 h 5086350"/>
              <a:gd name="connsiteX180" fmla="*/ 2732186 w 5508329"/>
              <a:gd name="connsiteY180" fmla="*/ 2228850 h 5086350"/>
              <a:gd name="connsiteX181" fmla="*/ 2760761 w 5508329"/>
              <a:gd name="connsiteY181" fmla="*/ 2219325 h 5086350"/>
              <a:gd name="connsiteX182" fmla="*/ 2789336 w 5508329"/>
              <a:gd name="connsiteY182" fmla="*/ 2181225 h 5086350"/>
              <a:gd name="connsiteX183" fmla="*/ 2808386 w 5508329"/>
              <a:gd name="connsiteY183" fmla="*/ 2152650 h 5086350"/>
              <a:gd name="connsiteX184" fmla="*/ 2836961 w 5508329"/>
              <a:gd name="connsiteY184" fmla="*/ 2133600 h 5086350"/>
              <a:gd name="connsiteX185" fmla="*/ 2856011 w 5508329"/>
              <a:gd name="connsiteY185" fmla="*/ 2105025 h 5086350"/>
              <a:gd name="connsiteX186" fmla="*/ 2913161 w 5508329"/>
              <a:gd name="connsiteY186" fmla="*/ 2057400 h 5086350"/>
              <a:gd name="connsiteX187" fmla="*/ 2932211 w 5508329"/>
              <a:gd name="connsiteY187" fmla="*/ 2028825 h 5086350"/>
              <a:gd name="connsiteX188" fmla="*/ 2951261 w 5508329"/>
              <a:gd name="connsiteY188" fmla="*/ 1990725 h 5086350"/>
              <a:gd name="connsiteX189" fmla="*/ 2979836 w 5508329"/>
              <a:gd name="connsiteY189" fmla="*/ 1971675 h 5086350"/>
              <a:gd name="connsiteX190" fmla="*/ 3027461 w 5508329"/>
              <a:gd name="connsiteY190" fmla="*/ 1914525 h 5086350"/>
              <a:gd name="connsiteX191" fmla="*/ 3056036 w 5508329"/>
              <a:gd name="connsiteY191" fmla="*/ 1876425 h 5086350"/>
              <a:gd name="connsiteX192" fmla="*/ 3075086 w 5508329"/>
              <a:gd name="connsiteY192" fmla="*/ 1847850 h 5086350"/>
              <a:gd name="connsiteX193" fmla="*/ 3103661 w 5508329"/>
              <a:gd name="connsiteY193" fmla="*/ 1828800 h 5086350"/>
              <a:gd name="connsiteX194" fmla="*/ 3160811 w 5508329"/>
              <a:gd name="connsiteY194" fmla="*/ 1771650 h 5086350"/>
              <a:gd name="connsiteX195" fmla="*/ 3246536 w 5508329"/>
              <a:gd name="connsiteY195" fmla="*/ 1704975 h 5086350"/>
              <a:gd name="connsiteX196" fmla="*/ 3284636 w 5508329"/>
              <a:gd name="connsiteY196" fmla="*/ 1676400 h 5086350"/>
              <a:gd name="connsiteX197" fmla="*/ 3313211 w 5508329"/>
              <a:gd name="connsiteY197" fmla="*/ 1657350 h 5086350"/>
              <a:gd name="connsiteX198" fmla="*/ 3341786 w 5508329"/>
              <a:gd name="connsiteY198" fmla="*/ 1628775 h 5086350"/>
              <a:gd name="connsiteX199" fmla="*/ 3370361 w 5508329"/>
              <a:gd name="connsiteY199" fmla="*/ 1609725 h 5086350"/>
              <a:gd name="connsiteX200" fmla="*/ 3398936 w 5508329"/>
              <a:gd name="connsiteY200" fmla="*/ 1581150 h 5086350"/>
              <a:gd name="connsiteX201" fmla="*/ 3427511 w 5508329"/>
              <a:gd name="connsiteY201" fmla="*/ 1562100 h 5086350"/>
              <a:gd name="connsiteX202" fmla="*/ 3465611 w 5508329"/>
              <a:gd name="connsiteY202" fmla="*/ 1524000 h 5086350"/>
              <a:gd name="connsiteX203" fmla="*/ 3503711 w 5508329"/>
              <a:gd name="connsiteY203" fmla="*/ 1495425 h 5086350"/>
              <a:gd name="connsiteX204" fmla="*/ 3522761 w 5508329"/>
              <a:gd name="connsiteY204" fmla="*/ 1466850 h 5086350"/>
              <a:gd name="connsiteX205" fmla="*/ 3551336 w 5508329"/>
              <a:gd name="connsiteY205" fmla="*/ 1447800 h 5086350"/>
              <a:gd name="connsiteX206" fmla="*/ 3589436 w 5508329"/>
              <a:gd name="connsiteY206" fmla="*/ 1409700 h 5086350"/>
              <a:gd name="connsiteX207" fmla="*/ 3646586 w 5508329"/>
              <a:gd name="connsiteY207" fmla="*/ 1371600 h 5086350"/>
              <a:gd name="connsiteX208" fmla="*/ 3675161 w 5508329"/>
              <a:gd name="connsiteY208" fmla="*/ 1343025 h 5086350"/>
              <a:gd name="connsiteX209" fmla="*/ 3732311 w 5508329"/>
              <a:gd name="connsiteY209" fmla="*/ 1304925 h 5086350"/>
              <a:gd name="connsiteX210" fmla="*/ 3770411 w 5508329"/>
              <a:gd name="connsiteY210" fmla="*/ 1266825 h 5086350"/>
              <a:gd name="connsiteX211" fmla="*/ 3827561 w 5508329"/>
              <a:gd name="connsiteY211" fmla="*/ 1228725 h 5086350"/>
              <a:gd name="connsiteX212" fmla="*/ 3856136 w 5508329"/>
              <a:gd name="connsiteY212" fmla="*/ 1200150 h 5086350"/>
              <a:gd name="connsiteX213" fmla="*/ 3884711 w 5508329"/>
              <a:gd name="connsiteY213" fmla="*/ 1181100 h 5086350"/>
              <a:gd name="connsiteX214" fmla="*/ 3970436 w 5508329"/>
              <a:gd name="connsiteY214" fmla="*/ 1104900 h 5086350"/>
              <a:gd name="connsiteX215" fmla="*/ 4008536 w 5508329"/>
              <a:gd name="connsiteY215" fmla="*/ 1095375 h 5086350"/>
              <a:gd name="connsiteX216" fmla="*/ 4065686 w 5508329"/>
              <a:gd name="connsiteY216" fmla="*/ 1057275 h 5086350"/>
              <a:gd name="connsiteX217" fmla="*/ 4094261 w 5508329"/>
              <a:gd name="connsiteY217" fmla="*/ 1038225 h 5086350"/>
              <a:gd name="connsiteX218" fmla="*/ 4160936 w 5508329"/>
              <a:gd name="connsiteY218" fmla="*/ 1009650 h 5086350"/>
              <a:gd name="connsiteX219" fmla="*/ 4189511 w 5508329"/>
              <a:gd name="connsiteY219" fmla="*/ 981075 h 5086350"/>
              <a:gd name="connsiteX220" fmla="*/ 4218086 w 5508329"/>
              <a:gd name="connsiteY220" fmla="*/ 971550 h 5086350"/>
              <a:gd name="connsiteX221" fmla="*/ 4246661 w 5508329"/>
              <a:gd name="connsiteY221" fmla="*/ 952500 h 5086350"/>
              <a:gd name="connsiteX222" fmla="*/ 4284761 w 5508329"/>
              <a:gd name="connsiteY222" fmla="*/ 933450 h 5086350"/>
              <a:gd name="connsiteX223" fmla="*/ 4341911 w 5508329"/>
              <a:gd name="connsiteY223" fmla="*/ 895350 h 5086350"/>
              <a:gd name="connsiteX224" fmla="*/ 4408586 w 5508329"/>
              <a:gd name="connsiteY224" fmla="*/ 847725 h 5086350"/>
              <a:gd name="connsiteX225" fmla="*/ 4437161 w 5508329"/>
              <a:gd name="connsiteY225" fmla="*/ 838200 h 5086350"/>
              <a:gd name="connsiteX226" fmla="*/ 4494311 w 5508329"/>
              <a:gd name="connsiteY226" fmla="*/ 800100 h 5086350"/>
              <a:gd name="connsiteX227" fmla="*/ 4522886 w 5508329"/>
              <a:gd name="connsiteY227" fmla="*/ 781050 h 5086350"/>
              <a:gd name="connsiteX228" fmla="*/ 4551461 w 5508329"/>
              <a:gd name="connsiteY228" fmla="*/ 771525 h 5086350"/>
              <a:gd name="connsiteX229" fmla="*/ 4608611 w 5508329"/>
              <a:gd name="connsiteY229" fmla="*/ 723900 h 5086350"/>
              <a:gd name="connsiteX230" fmla="*/ 4637186 w 5508329"/>
              <a:gd name="connsiteY230" fmla="*/ 714375 h 5086350"/>
              <a:gd name="connsiteX231" fmla="*/ 4675286 w 5508329"/>
              <a:gd name="connsiteY231" fmla="*/ 695325 h 5086350"/>
              <a:gd name="connsiteX232" fmla="*/ 4732436 w 5508329"/>
              <a:gd name="connsiteY232" fmla="*/ 657225 h 5086350"/>
              <a:gd name="connsiteX233" fmla="*/ 4789586 w 5508329"/>
              <a:gd name="connsiteY233" fmla="*/ 619125 h 5086350"/>
              <a:gd name="connsiteX234" fmla="*/ 4818161 w 5508329"/>
              <a:gd name="connsiteY234" fmla="*/ 600075 h 5086350"/>
              <a:gd name="connsiteX235" fmla="*/ 4903886 w 5508329"/>
              <a:gd name="connsiteY235" fmla="*/ 523875 h 5086350"/>
              <a:gd name="connsiteX236" fmla="*/ 4922936 w 5508329"/>
              <a:gd name="connsiteY236" fmla="*/ 495300 h 5086350"/>
              <a:gd name="connsiteX237" fmla="*/ 4941986 w 5508329"/>
              <a:gd name="connsiteY237" fmla="*/ 438150 h 5086350"/>
              <a:gd name="connsiteX238" fmla="*/ 4951511 w 5508329"/>
              <a:gd name="connsiteY238" fmla="*/ 409575 h 5086350"/>
              <a:gd name="connsiteX239" fmla="*/ 4970561 w 5508329"/>
              <a:gd name="connsiteY239" fmla="*/ 371475 h 5086350"/>
              <a:gd name="connsiteX240" fmla="*/ 4999136 w 5508329"/>
              <a:gd name="connsiteY240" fmla="*/ 276225 h 5086350"/>
              <a:gd name="connsiteX241" fmla="*/ 5018186 w 5508329"/>
              <a:gd name="connsiteY241" fmla="*/ 247650 h 5086350"/>
              <a:gd name="connsiteX242" fmla="*/ 5037236 w 5508329"/>
              <a:gd name="connsiteY242" fmla="*/ 190500 h 5086350"/>
              <a:gd name="connsiteX243" fmla="*/ 5065811 w 5508329"/>
              <a:gd name="connsiteY243" fmla="*/ 152400 h 5086350"/>
              <a:gd name="connsiteX244" fmla="*/ 5113436 w 5508329"/>
              <a:gd name="connsiteY244" fmla="*/ 66675 h 5086350"/>
              <a:gd name="connsiteX245" fmla="*/ 5132486 w 5508329"/>
              <a:gd name="connsiteY245" fmla="*/ 38100 h 5086350"/>
              <a:gd name="connsiteX246" fmla="*/ 5218211 w 5508329"/>
              <a:gd name="connsiteY246" fmla="*/ 9525 h 5086350"/>
              <a:gd name="connsiteX247" fmla="*/ 5246786 w 5508329"/>
              <a:gd name="connsiteY247" fmla="*/ 0 h 5086350"/>
              <a:gd name="connsiteX248" fmla="*/ 5342036 w 5508329"/>
              <a:gd name="connsiteY248" fmla="*/ 9525 h 5086350"/>
              <a:gd name="connsiteX249" fmla="*/ 5370611 w 5508329"/>
              <a:gd name="connsiteY249" fmla="*/ 19050 h 5086350"/>
              <a:gd name="connsiteX250" fmla="*/ 5437286 w 5508329"/>
              <a:gd name="connsiteY250" fmla="*/ 104775 h 5086350"/>
              <a:gd name="connsiteX251" fmla="*/ 5465861 w 5508329"/>
              <a:gd name="connsiteY251" fmla="*/ 133350 h 5086350"/>
              <a:gd name="connsiteX252" fmla="*/ 5475386 w 5508329"/>
              <a:gd name="connsiteY252" fmla="*/ 161925 h 5086350"/>
              <a:gd name="connsiteX253" fmla="*/ 5494436 w 5508329"/>
              <a:gd name="connsiteY253" fmla="*/ 190500 h 5086350"/>
              <a:gd name="connsiteX254" fmla="*/ 5503961 w 5508329"/>
              <a:gd name="connsiteY254" fmla="*/ 228600 h 5086350"/>
              <a:gd name="connsiteX255" fmla="*/ 5446811 w 5508329"/>
              <a:gd name="connsiteY255" fmla="*/ 209550 h 5086350"/>
              <a:gd name="connsiteX256" fmla="*/ 5418236 w 5508329"/>
              <a:gd name="connsiteY256" fmla="*/ 200025 h 5086350"/>
              <a:gd name="connsiteX257" fmla="*/ 5446811 w 5508329"/>
              <a:gd name="connsiteY257" fmla="*/ 171450 h 5086350"/>
              <a:gd name="connsiteX0" fmla="*/ 5410551 w 5472069"/>
              <a:gd name="connsiteY0" fmla="*/ 171450 h 5086350"/>
              <a:gd name="connsiteX1" fmla="*/ 5401026 w 5472069"/>
              <a:gd name="connsiteY1" fmla="*/ 552450 h 5086350"/>
              <a:gd name="connsiteX2" fmla="*/ 5381976 w 5472069"/>
              <a:gd name="connsiteY2" fmla="*/ 628650 h 5086350"/>
              <a:gd name="connsiteX3" fmla="*/ 5372451 w 5472069"/>
              <a:gd name="connsiteY3" fmla="*/ 685800 h 5086350"/>
              <a:gd name="connsiteX4" fmla="*/ 5353401 w 5472069"/>
              <a:gd name="connsiteY4" fmla="*/ 742950 h 5086350"/>
              <a:gd name="connsiteX5" fmla="*/ 5343876 w 5472069"/>
              <a:gd name="connsiteY5" fmla="*/ 771525 h 5086350"/>
              <a:gd name="connsiteX6" fmla="*/ 5334351 w 5472069"/>
              <a:gd name="connsiteY6" fmla="*/ 809625 h 5086350"/>
              <a:gd name="connsiteX7" fmla="*/ 5315301 w 5472069"/>
              <a:gd name="connsiteY7" fmla="*/ 838200 h 5086350"/>
              <a:gd name="connsiteX8" fmla="*/ 5286726 w 5472069"/>
              <a:gd name="connsiteY8" fmla="*/ 923925 h 5086350"/>
              <a:gd name="connsiteX9" fmla="*/ 5277201 w 5472069"/>
              <a:gd name="connsiteY9" fmla="*/ 952500 h 5086350"/>
              <a:gd name="connsiteX10" fmla="*/ 5239101 w 5472069"/>
              <a:gd name="connsiteY10" fmla="*/ 1009650 h 5086350"/>
              <a:gd name="connsiteX11" fmla="*/ 5229576 w 5472069"/>
              <a:gd name="connsiteY11" fmla="*/ 1038225 h 5086350"/>
              <a:gd name="connsiteX12" fmla="*/ 5191476 w 5472069"/>
              <a:gd name="connsiteY12" fmla="*/ 1076325 h 5086350"/>
              <a:gd name="connsiteX13" fmla="*/ 5115276 w 5472069"/>
              <a:gd name="connsiteY13" fmla="*/ 1181100 h 5086350"/>
              <a:gd name="connsiteX14" fmla="*/ 5067651 w 5472069"/>
              <a:gd name="connsiteY14" fmla="*/ 1238250 h 5086350"/>
              <a:gd name="connsiteX15" fmla="*/ 5058126 w 5472069"/>
              <a:gd name="connsiteY15" fmla="*/ 1266825 h 5086350"/>
              <a:gd name="connsiteX16" fmla="*/ 5010501 w 5472069"/>
              <a:gd name="connsiteY16" fmla="*/ 1323975 h 5086350"/>
              <a:gd name="connsiteX17" fmla="*/ 5000976 w 5472069"/>
              <a:gd name="connsiteY17" fmla="*/ 1352550 h 5086350"/>
              <a:gd name="connsiteX18" fmla="*/ 4953351 w 5472069"/>
              <a:gd name="connsiteY18" fmla="*/ 1409700 h 5086350"/>
              <a:gd name="connsiteX19" fmla="*/ 4905726 w 5472069"/>
              <a:gd name="connsiteY19" fmla="*/ 1466850 h 5086350"/>
              <a:gd name="connsiteX20" fmla="*/ 4877151 w 5472069"/>
              <a:gd name="connsiteY20" fmla="*/ 1476375 h 5086350"/>
              <a:gd name="connsiteX21" fmla="*/ 4848576 w 5472069"/>
              <a:gd name="connsiteY21" fmla="*/ 1504950 h 5086350"/>
              <a:gd name="connsiteX22" fmla="*/ 4791426 w 5472069"/>
              <a:gd name="connsiteY22" fmla="*/ 1543050 h 5086350"/>
              <a:gd name="connsiteX23" fmla="*/ 4762851 w 5472069"/>
              <a:gd name="connsiteY23" fmla="*/ 1562100 h 5086350"/>
              <a:gd name="connsiteX24" fmla="*/ 4705701 w 5472069"/>
              <a:gd name="connsiteY24" fmla="*/ 1609725 h 5086350"/>
              <a:gd name="connsiteX25" fmla="*/ 4648551 w 5472069"/>
              <a:gd name="connsiteY25" fmla="*/ 1657350 h 5086350"/>
              <a:gd name="connsiteX26" fmla="*/ 4600926 w 5472069"/>
              <a:gd name="connsiteY26" fmla="*/ 1704975 h 5086350"/>
              <a:gd name="connsiteX27" fmla="*/ 4581876 w 5472069"/>
              <a:gd name="connsiteY27" fmla="*/ 1733550 h 5086350"/>
              <a:gd name="connsiteX28" fmla="*/ 4553301 w 5472069"/>
              <a:gd name="connsiteY28" fmla="*/ 1762125 h 5086350"/>
              <a:gd name="connsiteX29" fmla="*/ 4534251 w 5472069"/>
              <a:gd name="connsiteY29" fmla="*/ 1790700 h 5086350"/>
              <a:gd name="connsiteX30" fmla="*/ 4467576 w 5472069"/>
              <a:gd name="connsiteY30" fmla="*/ 1885950 h 5086350"/>
              <a:gd name="connsiteX31" fmla="*/ 4448526 w 5472069"/>
              <a:gd name="connsiteY31" fmla="*/ 1914525 h 5086350"/>
              <a:gd name="connsiteX32" fmla="*/ 4400901 w 5472069"/>
              <a:gd name="connsiteY32" fmla="*/ 1971675 h 5086350"/>
              <a:gd name="connsiteX33" fmla="*/ 4391376 w 5472069"/>
              <a:gd name="connsiteY33" fmla="*/ 2000250 h 5086350"/>
              <a:gd name="connsiteX34" fmla="*/ 4353276 w 5472069"/>
              <a:gd name="connsiteY34" fmla="*/ 2057400 h 5086350"/>
              <a:gd name="connsiteX35" fmla="*/ 4324701 w 5472069"/>
              <a:gd name="connsiteY35" fmla="*/ 2114550 h 5086350"/>
              <a:gd name="connsiteX36" fmla="*/ 4315176 w 5472069"/>
              <a:gd name="connsiteY36" fmla="*/ 2143125 h 5086350"/>
              <a:gd name="connsiteX37" fmla="*/ 4296126 w 5472069"/>
              <a:gd name="connsiteY37" fmla="*/ 2171700 h 5086350"/>
              <a:gd name="connsiteX38" fmla="*/ 4286601 w 5472069"/>
              <a:gd name="connsiteY38" fmla="*/ 2200275 h 5086350"/>
              <a:gd name="connsiteX39" fmla="*/ 4248501 w 5472069"/>
              <a:gd name="connsiteY39" fmla="*/ 2257425 h 5086350"/>
              <a:gd name="connsiteX40" fmla="*/ 4229451 w 5472069"/>
              <a:gd name="connsiteY40" fmla="*/ 2286000 h 5086350"/>
              <a:gd name="connsiteX41" fmla="*/ 4219926 w 5472069"/>
              <a:gd name="connsiteY41" fmla="*/ 2314575 h 5086350"/>
              <a:gd name="connsiteX42" fmla="*/ 4191351 w 5472069"/>
              <a:gd name="connsiteY42" fmla="*/ 2333625 h 5086350"/>
              <a:gd name="connsiteX43" fmla="*/ 4153251 w 5472069"/>
              <a:gd name="connsiteY43" fmla="*/ 2400300 h 5086350"/>
              <a:gd name="connsiteX44" fmla="*/ 4067526 w 5472069"/>
              <a:gd name="connsiteY44" fmla="*/ 2447925 h 5086350"/>
              <a:gd name="connsiteX45" fmla="*/ 4010376 w 5472069"/>
              <a:gd name="connsiteY45" fmla="*/ 2486025 h 5086350"/>
              <a:gd name="connsiteX46" fmla="*/ 3981801 w 5472069"/>
              <a:gd name="connsiteY46" fmla="*/ 2505075 h 5086350"/>
              <a:gd name="connsiteX47" fmla="*/ 3953226 w 5472069"/>
              <a:gd name="connsiteY47" fmla="*/ 2533650 h 5086350"/>
              <a:gd name="connsiteX48" fmla="*/ 3924651 w 5472069"/>
              <a:gd name="connsiteY48" fmla="*/ 2543175 h 5086350"/>
              <a:gd name="connsiteX49" fmla="*/ 3857976 w 5472069"/>
              <a:gd name="connsiteY49" fmla="*/ 2628900 h 5086350"/>
              <a:gd name="connsiteX50" fmla="*/ 3838926 w 5472069"/>
              <a:gd name="connsiteY50" fmla="*/ 2667000 h 5086350"/>
              <a:gd name="connsiteX51" fmla="*/ 3800826 w 5472069"/>
              <a:gd name="connsiteY51" fmla="*/ 2724150 h 5086350"/>
              <a:gd name="connsiteX52" fmla="*/ 3791301 w 5472069"/>
              <a:gd name="connsiteY52" fmla="*/ 2752725 h 5086350"/>
              <a:gd name="connsiteX53" fmla="*/ 3762726 w 5472069"/>
              <a:gd name="connsiteY53" fmla="*/ 2781300 h 5086350"/>
              <a:gd name="connsiteX54" fmla="*/ 3724626 w 5472069"/>
              <a:gd name="connsiteY54" fmla="*/ 2838450 h 5086350"/>
              <a:gd name="connsiteX55" fmla="*/ 3705576 w 5472069"/>
              <a:gd name="connsiteY55" fmla="*/ 2867025 h 5086350"/>
              <a:gd name="connsiteX56" fmla="*/ 3677001 w 5472069"/>
              <a:gd name="connsiteY56" fmla="*/ 2895600 h 5086350"/>
              <a:gd name="connsiteX57" fmla="*/ 3638901 w 5472069"/>
              <a:gd name="connsiteY57" fmla="*/ 2952750 h 5086350"/>
              <a:gd name="connsiteX58" fmla="*/ 3619851 w 5472069"/>
              <a:gd name="connsiteY58" fmla="*/ 2981325 h 5086350"/>
              <a:gd name="connsiteX59" fmla="*/ 3591276 w 5472069"/>
              <a:gd name="connsiteY59" fmla="*/ 3009900 h 5086350"/>
              <a:gd name="connsiteX60" fmla="*/ 3534126 w 5472069"/>
              <a:gd name="connsiteY60" fmla="*/ 3076575 h 5086350"/>
              <a:gd name="connsiteX61" fmla="*/ 3496026 w 5472069"/>
              <a:gd name="connsiteY61" fmla="*/ 3105150 h 5086350"/>
              <a:gd name="connsiteX62" fmla="*/ 3438876 w 5472069"/>
              <a:gd name="connsiteY62" fmla="*/ 3171825 h 5086350"/>
              <a:gd name="connsiteX63" fmla="*/ 3410301 w 5472069"/>
              <a:gd name="connsiteY63" fmla="*/ 3190875 h 5086350"/>
              <a:gd name="connsiteX64" fmla="*/ 3372201 w 5472069"/>
              <a:gd name="connsiteY64" fmla="*/ 3219450 h 5086350"/>
              <a:gd name="connsiteX65" fmla="*/ 3343626 w 5472069"/>
              <a:gd name="connsiteY65" fmla="*/ 3238500 h 5086350"/>
              <a:gd name="connsiteX66" fmla="*/ 3315051 w 5472069"/>
              <a:gd name="connsiteY66" fmla="*/ 3267075 h 5086350"/>
              <a:gd name="connsiteX67" fmla="*/ 3257901 w 5472069"/>
              <a:gd name="connsiteY67" fmla="*/ 3305175 h 5086350"/>
              <a:gd name="connsiteX68" fmla="*/ 3210276 w 5472069"/>
              <a:gd name="connsiteY68" fmla="*/ 3362325 h 5086350"/>
              <a:gd name="connsiteX69" fmla="*/ 3172176 w 5472069"/>
              <a:gd name="connsiteY69" fmla="*/ 3429000 h 5086350"/>
              <a:gd name="connsiteX70" fmla="*/ 3143601 w 5472069"/>
              <a:gd name="connsiteY70" fmla="*/ 3448050 h 5086350"/>
              <a:gd name="connsiteX71" fmla="*/ 3105501 w 5472069"/>
              <a:gd name="connsiteY71" fmla="*/ 3505200 h 5086350"/>
              <a:gd name="connsiteX72" fmla="*/ 3076926 w 5472069"/>
              <a:gd name="connsiteY72" fmla="*/ 3533775 h 5086350"/>
              <a:gd name="connsiteX73" fmla="*/ 3038826 w 5472069"/>
              <a:gd name="connsiteY73" fmla="*/ 3590925 h 5086350"/>
              <a:gd name="connsiteX74" fmla="*/ 3010251 w 5472069"/>
              <a:gd name="connsiteY74" fmla="*/ 3619500 h 5086350"/>
              <a:gd name="connsiteX75" fmla="*/ 2991201 w 5472069"/>
              <a:gd name="connsiteY75" fmla="*/ 3657600 h 5086350"/>
              <a:gd name="connsiteX76" fmla="*/ 2943576 w 5472069"/>
              <a:gd name="connsiteY76" fmla="*/ 3714750 h 5086350"/>
              <a:gd name="connsiteX77" fmla="*/ 2905476 w 5472069"/>
              <a:gd name="connsiteY77" fmla="*/ 3762375 h 5086350"/>
              <a:gd name="connsiteX78" fmla="*/ 2867376 w 5472069"/>
              <a:gd name="connsiteY78" fmla="*/ 3819525 h 5086350"/>
              <a:gd name="connsiteX79" fmla="*/ 2829276 w 5472069"/>
              <a:gd name="connsiteY79" fmla="*/ 3876675 h 5086350"/>
              <a:gd name="connsiteX80" fmla="*/ 2800701 w 5472069"/>
              <a:gd name="connsiteY80" fmla="*/ 3905250 h 5086350"/>
              <a:gd name="connsiteX81" fmla="*/ 2781651 w 5472069"/>
              <a:gd name="connsiteY81" fmla="*/ 3933825 h 5086350"/>
              <a:gd name="connsiteX82" fmla="*/ 2753076 w 5472069"/>
              <a:gd name="connsiteY82" fmla="*/ 3971925 h 5086350"/>
              <a:gd name="connsiteX83" fmla="*/ 2734026 w 5472069"/>
              <a:gd name="connsiteY83" fmla="*/ 4000500 h 5086350"/>
              <a:gd name="connsiteX84" fmla="*/ 2705451 w 5472069"/>
              <a:gd name="connsiteY84" fmla="*/ 4019550 h 5086350"/>
              <a:gd name="connsiteX85" fmla="*/ 2667351 w 5472069"/>
              <a:gd name="connsiteY85" fmla="*/ 4076700 h 5086350"/>
              <a:gd name="connsiteX86" fmla="*/ 2657826 w 5472069"/>
              <a:gd name="connsiteY86" fmla="*/ 4105275 h 5086350"/>
              <a:gd name="connsiteX87" fmla="*/ 2600676 w 5472069"/>
              <a:gd name="connsiteY87" fmla="*/ 4171950 h 5086350"/>
              <a:gd name="connsiteX88" fmla="*/ 2572101 w 5472069"/>
              <a:gd name="connsiteY88" fmla="*/ 4238625 h 5086350"/>
              <a:gd name="connsiteX89" fmla="*/ 2534001 w 5472069"/>
              <a:gd name="connsiteY89" fmla="*/ 4295775 h 5086350"/>
              <a:gd name="connsiteX90" fmla="*/ 2524476 w 5472069"/>
              <a:gd name="connsiteY90" fmla="*/ 4324350 h 5086350"/>
              <a:gd name="connsiteX91" fmla="*/ 2486376 w 5472069"/>
              <a:gd name="connsiteY91" fmla="*/ 4381500 h 5086350"/>
              <a:gd name="connsiteX92" fmla="*/ 2467326 w 5472069"/>
              <a:gd name="connsiteY92" fmla="*/ 4410075 h 5086350"/>
              <a:gd name="connsiteX93" fmla="*/ 2448276 w 5472069"/>
              <a:gd name="connsiteY93" fmla="*/ 4448175 h 5086350"/>
              <a:gd name="connsiteX94" fmla="*/ 2429226 w 5472069"/>
              <a:gd name="connsiteY94" fmla="*/ 4476750 h 5086350"/>
              <a:gd name="connsiteX95" fmla="*/ 2419701 w 5472069"/>
              <a:gd name="connsiteY95" fmla="*/ 4505325 h 5086350"/>
              <a:gd name="connsiteX96" fmla="*/ 2400651 w 5472069"/>
              <a:gd name="connsiteY96" fmla="*/ 4533900 h 5086350"/>
              <a:gd name="connsiteX97" fmla="*/ 2381601 w 5472069"/>
              <a:gd name="connsiteY97" fmla="*/ 4572000 h 5086350"/>
              <a:gd name="connsiteX98" fmla="*/ 2362551 w 5472069"/>
              <a:gd name="connsiteY98" fmla="*/ 4600575 h 5086350"/>
              <a:gd name="connsiteX99" fmla="*/ 2333976 w 5472069"/>
              <a:gd name="connsiteY99" fmla="*/ 4686300 h 5086350"/>
              <a:gd name="connsiteX100" fmla="*/ 2324451 w 5472069"/>
              <a:gd name="connsiteY100" fmla="*/ 4714875 h 5086350"/>
              <a:gd name="connsiteX101" fmla="*/ 2305401 w 5472069"/>
              <a:gd name="connsiteY101" fmla="*/ 4743450 h 5086350"/>
              <a:gd name="connsiteX102" fmla="*/ 2295876 w 5472069"/>
              <a:gd name="connsiteY102" fmla="*/ 4772025 h 5086350"/>
              <a:gd name="connsiteX103" fmla="*/ 2276826 w 5472069"/>
              <a:gd name="connsiteY103" fmla="*/ 4810125 h 5086350"/>
              <a:gd name="connsiteX104" fmla="*/ 2248251 w 5472069"/>
              <a:gd name="connsiteY104" fmla="*/ 4867275 h 5086350"/>
              <a:gd name="connsiteX105" fmla="*/ 2238726 w 5472069"/>
              <a:gd name="connsiteY105" fmla="*/ 4905375 h 5086350"/>
              <a:gd name="connsiteX106" fmla="*/ 2181576 w 5472069"/>
              <a:gd name="connsiteY106" fmla="*/ 4991100 h 5086350"/>
              <a:gd name="connsiteX107" fmla="*/ 2162526 w 5472069"/>
              <a:gd name="connsiteY107" fmla="*/ 5019675 h 5086350"/>
              <a:gd name="connsiteX108" fmla="*/ 2133951 w 5472069"/>
              <a:gd name="connsiteY108" fmla="*/ 5076825 h 5086350"/>
              <a:gd name="connsiteX109" fmla="*/ 2105376 w 5472069"/>
              <a:gd name="connsiteY109" fmla="*/ 5086350 h 5086350"/>
              <a:gd name="connsiteX110" fmla="*/ 1200501 w 5472069"/>
              <a:gd name="connsiteY110" fmla="*/ 5076825 h 5086350"/>
              <a:gd name="connsiteX111" fmla="*/ 1029051 w 5472069"/>
              <a:gd name="connsiteY111" fmla="*/ 5067300 h 5086350"/>
              <a:gd name="connsiteX112" fmla="*/ 800451 w 5472069"/>
              <a:gd name="connsiteY112" fmla="*/ 5057775 h 5086350"/>
              <a:gd name="connsiteX113" fmla="*/ 695676 w 5472069"/>
              <a:gd name="connsiteY113" fmla="*/ 5048250 h 5086350"/>
              <a:gd name="connsiteX114" fmla="*/ 667101 w 5472069"/>
              <a:gd name="connsiteY114" fmla="*/ 5038725 h 5086350"/>
              <a:gd name="connsiteX115" fmla="*/ 562326 w 5472069"/>
              <a:gd name="connsiteY115" fmla="*/ 5029200 h 5086350"/>
              <a:gd name="connsiteX116" fmla="*/ 323783 w 5472069"/>
              <a:gd name="connsiteY116" fmla="*/ 5058298 h 5086350"/>
              <a:gd name="connsiteX117" fmla="*/ 28926 w 5472069"/>
              <a:gd name="connsiteY117" fmla="*/ 5057775 h 5086350"/>
              <a:gd name="connsiteX118" fmla="*/ 1398 w 5472069"/>
              <a:gd name="connsiteY118" fmla="*/ 4844248 h 5086350"/>
              <a:gd name="connsiteX119" fmla="*/ 3805 w 5472069"/>
              <a:gd name="connsiteY119" fmla="*/ 3824549 h 5086350"/>
              <a:gd name="connsiteX120" fmla="*/ 57501 w 5472069"/>
              <a:gd name="connsiteY120" fmla="*/ 3800475 h 5086350"/>
              <a:gd name="connsiteX121" fmla="*/ 124176 w 5472069"/>
              <a:gd name="connsiteY121" fmla="*/ 3771900 h 5086350"/>
              <a:gd name="connsiteX122" fmla="*/ 152751 w 5472069"/>
              <a:gd name="connsiteY122" fmla="*/ 3743325 h 5086350"/>
              <a:gd name="connsiteX123" fmla="*/ 181326 w 5472069"/>
              <a:gd name="connsiteY123" fmla="*/ 3733800 h 5086350"/>
              <a:gd name="connsiteX124" fmla="*/ 209901 w 5472069"/>
              <a:gd name="connsiteY124" fmla="*/ 3714750 h 5086350"/>
              <a:gd name="connsiteX125" fmla="*/ 238476 w 5472069"/>
              <a:gd name="connsiteY125" fmla="*/ 3705225 h 5086350"/>
              <a:gd name="connsiteX126" fmla="*/ 267051 w 5472069"/>
              <a:gd name="connsiteY126" fmla="*/ 3686175 h 5086350"/>
              <a:gd name="connsiteX127" fmla="*/ 324201 w 5472069"/>
              <a:gd name="connsiteY127" fmla="*/ 3667125 h 5086350"/>
              <a:gd name="connsiteX128" fmla="*/ 352776 w 5472069"/>
              <a:gd name="connsiteY128" fmla="*/ 3648075 h 5086350"/>
              <a:gd name="connsiteX129" fmla="*/ 400401 w 5472069"/>
              <a:gd name="connsiteY129" fmla="*/ 3638550 h 5086350"/>
              <a:gd name="connsiteX130" fmla="*/ 428976 w 5472069"/>
              <a:gd name="connsiteY130" fmla="*/ 3629025 h 5086350"/>
              <a:gd name="connsiteX131" fmla="*/ 505176 w 5472069"/>
              <a:gd name="connsiteY131" fmla="*/ 3609975 h 5086350"/>
              <a:gd name="connsiteX132" fmla="*/ 562326 w 5472069"/>
              <a:gd name="connsiteY132" fmla="*/ 3581400 h 5086350"/>
              <a:gd name="connsiteX133" fmla="*/ 648051 w 5472069"/>
              <a:gd name="connsiteY133" fmla="*/ 3552825 h 5086350"/>
              <a:gd name="connsiteX134" fmla="*/ 676626 w 5472069"/>
              <a:gd name="connsiteY134" fmla="*/ 3533775 h 5086350"/>
              <a:gd name="connsiteX135" fmla="*/ 781401 w 5472069"/>
              <a:gd name="connsiteY135" fmla="*/ 3495675 h 5086350"/>
              <a:gd name="connsiteX136" fmla="*/ 857601 w 5472069"/>
              <a:gd name="connsiteY136" fmla="*/ 3457575 h 5086350"/>
              <a:gd name="connsiteX137" fmla="*/ 943326 w 5472069"/>
              <a:gd name="connsiteY137" fmla="*/ 3419475 h 5086350"/>
              <a:gd name="connsiteX138" fmla="*/ 1019526 w 5472069"/>
              <a:gd name="connsiteY138" fmla="*/ 3390900 h 5086350"/>
              <a:gd name="connsiteX139" fmla="*/ 1048101 w 5472069"/>
              <a:gd name="connsiteY139" fmla="*/ 3371850 h 5086350"/>
              <a:gd name="connsiteX140" fmla="*/ 1105251 w 5472069"/>
              <a:gd name="connsiteY140" fmla="*/ 3352800 h 5086350"/>
              <a:gd name="connsiteX141" fmla="*/ 1133826 w 5472069"/>
              <a:gd name="connsiteY141" fmla="*/ 3333750 h 5086350"/>
              <a:gd name="connsiteX142" fmla="*/ 1190976 w 5472069"/>
              <a:gd name="connsiteY142" fmla="*/ 3314700 h 5086350"/>
              <a:gd name="connsiteX143" fmla="*/ 1257651 w 5472069"/>
              <a:gd name="connsiteY143" fmla="*/ 3276600 h 5086350"/>
              <a:gd name="connsiteX144" fmla="*/ 1295751 w 5472069"/>
              <a:gd name="connsiteY144" fmla="*/ 3257550 h 5086350"/>
              <a:gd name="connsiteX145" fmla="*/ 1352901 w 5472069"/>
              <a:gd name="connsiteY145" fmla="*/ 3219450 h 5086350"/>
              <a:gd name="connsiteX146" fmla="*/ 1381476 w 5472069"/>
              <a:gd name="connsiteY146" fmla="*/ 3209925 h 5086350"/>
              <a:gd name="connsiteX147" fmla="*/ 1438626 w 5472069"/>
              <a:gd name="connsiteY147" fmla="*/ 3171825 h 5086350"/>
              <a:gd name="connsiteX148" fmla="*/ 1467201 w 5472069"/>
              <a:gd name="connsiteY148" fmla="*/ 3152775 h 5086350"/>
              <a:gd name="connsiteX149" fmla="*/ 1524351 w 5472069"/>
              <a:gd name="connsiteY149" fmla="*/ 3114675 h 5086350"/>
              <a:gd name="connsiteX150" fmla="*/ 1619601 w 5472069"/>
              <a:gd name="connsiteY150" fmla="*/ 3038475 h 5086350"/>
              <a:gd name="connsiteX151" fmla="*/ 1648176 w 5472069"/>
              <a:gd name="connsiteY151" fmla="*/ 3028950 h 5086350"/>
              <a:gd name="connsiteX152" fmla="*/ 1686276 w 5472069"/>
              <a:gd name="connsiteY152" fmla="*/ 3000375 h 5086350"/>
              <a:gd name="connsiteX153" fmla="*/ 1714851 w 5472069"/>
              <a:gd name="connsiteY153" fmla="*/ 2981325 h 5086350"/>
              <a:gd name="connsiteX154" fmla="*/ 1743426 w 5472069"/>
              <a:gd name="connsiteY154" fmla="*/ 2952750 h 5086350"/>
              <a:gd name="connsiteX155" fmla="*/ 1810101 w 5472069"/>
              <a:gd name="connsiteY155" fmla="*/ 2914650 h 5086350"/>
              <a:gd name="connsiteX156" fmla="*/ 1838676 w 5472069"/>
              <a:gd name="connsiteY156" fmla="*/ 2905125 h 5086350"/>
              <a:gd name="connsiteX157" fmla="*/ 1867251 w 5472069"/>
              <a:gd name="connsiteY157" fmla="*/ 2876550 h 5086350"/>
              <a:gd name="connsiteX158" fmla="*/ 1895826 w 5472069"/>
              <a:gd name="connsiteY158" fmla="*/ 2867025 h 5086350"/>
              <a:gd name="connsiteX159" fmla="*/ 1933926 w 5472069"/>
              <a:gd name="connsiteY159" fmla="*/ 2847975 h 5086350"/>
              <a:gd name="connsiteX160" fmla="*/ 1962501 w 5472069"/>
              <a:gd name="connsiteY160" fmla="*/ 2828925 h 5086350"/>
              <a:gd name="connsiteX161" fmla="*/ 2000601 w 5472069"/>
              <a:gd name="connsiteY161" fmla="*/ 2800350 h 5086350"/>
              <a:gd name="connsiteX162" fmla="*/ 2029176 w 5472069"/>
              <a:gd name="connsiteY162" fmla="*/ 2790825 h 5086350"/>
              <a:gd name="connsiteX163" fmla="*/ 2086326 w 5472069"/>
              <a:gd name="connsiteY163" fmla="*/ 2752725 h 5086350"/>
              <a:gd name="connsiteX164" fmla="*/ 2143476 w 5472069"/>
              <a:gd name="connsiteY164" fmla="*/ 2714625 h 5086350"/>
              <a:gd name="connsiteX165" fmla="*/ 2172051 w 5472069"/>
              <a:gd name="connsiteY165" fmla="*/ 2695575 h 5086350"/>
              <a:gd name="connsiteX166" fmla="*/ 2210151 w 5472069"/>
              <a:gd name="connsiteY166" fmla="*/ 2676525 h 5086350"/>
              <a:gd name="connsiteX167" fmla="*/ 2248251 w 5472069"/>
              <a:gd name="connsiteY167" fmla="*/ 2647950 h 5086350"/>
              <a:gd name="connsiteX168" fmla="*/ 2276826 w 5472069"/>
              <a:gd name="connsiteY168" fmla="*/ 2628900 h 5086350"/>
              <a:gd name="connsiteX169" fmla="*/ 2343501 w 5472069"/>
              <a:gd name="connsiteY169" fmla="*/ 2571750 h 5086350"/>
              <a:gd name="connsiteX170" fmla="*/ 2372076 w 5472069"/>
              <a:gd name="connsiteY170" fmla="*/ 2552700 h 5086350"/>
              <a:gd name="connsiteX171" fmla="*/ 2429226 w 5472069"/>
              <a:gd name="connsiteY171" fmla="*/ 2514600 h 5086350"/>
              <a:gd name="connsiteX172" fmla="*/ 2448276 w 5472069"/>
              <a:gd name="connsiteY172" fmla="*/ 2486025 h 5086350"/>
              <a:gd name="connsiteX173" fmla="*/ 2476851 w 5472069"/>
              <a:gd name="connsiteY173" fmla="*/ 2466975 h 5086350"/>
              <a:gd name="connsiteX174" fmla="*/ 2495901 w 5472069"/>
              <a:gd name="connsiteY174" fmla="*/ 2438400 h 5086350"/>
              <a:gd name="connsiteX175" fmla="*/ 2524476 w 5472069"/>
              <a:gd name="connsiteY175" fmla="*/ 2390775 h 5086350"/>
              <a:gd name="connsiteX176" fmla="*/ 2581626 w 5472069"/>
              <a:gd name="connsiteY176" fmla="*/ 2343150 h 5086350"/>
              <a:gd name="connsiteX177" fmla="*/ 2610201 w 5472069"/>
              <a:gd name="connsiteY177" fmla="*/ 2314575 h 5086350"/>
              <a:gd name="connsiteX178" fmla="*/ 2638776 w 5472069"/>
              <a:gd name="connsiteY178" fmla="*/ 2295525 h 5086350"/>
              <a:gd name="connsiteX179" fmla="*/ 2667351 w 5472069"/>
              <a:gd name="connsiteY179" fmla="*/ 2266950 h 5086350"/>
              <a:gd name="connsiteX180" fmla="*/ 2695926 w 5472069"/>
              <a:gd name="connsiteY180" fmla="*/ 2228850 h 5086350"/>
              <a:gd name="connsiteX181" fmla="*/ 2724501 w 5472069"/>
              <a:gd name="connsiteY181" fmla="*/ 2219325 h 5086350"/>
              <a:gd name="connsiteX182" fmla="*/ 2753076 w 5472069"/>
              <a:gd name="connsiteY182" fmla="*/ 2181225 h 5086350"/>
              <a:gd name="connsiteX183" fmla="*/ 2772126 w 5472069"/>
              <a:gd name="connsiteY183" fmla="*/ 2152650 h 5086350"/>
              <a:gd name="connsiteX184" fmla="*/ 2800701 w 5472069"/>
              <a:gd name="connsiteY184" fmla="*/ 2133600 h 5086350"/>
              <a:gd name="connsiteX185" fmla="*/ 2819751 w 5472069"/>
              <a:gd name="connsiteY185" fmla="*/ 2105025 h 5086350"/>
              <a:gd name="connsiteX186" fmla="*/ 2876901 w 5472069"/>
              <a:gd name="connsiteY186" fmla="*/ 2057400 h 5086350"/>
              <a:gd name="connsiteX187" fmla="*/ 2895951 w 5472069"/>
              <a:gd name="connsiteY187" fmla="*/ 2028825 h 5086350"/>
              <a:gd name="connsiteX188" fmla="*/ 2915001 w 5472069"/>
              <a:gd name="connsiteY188" fmla="*/ 1990725 h 5086350"/>
              <a:gd name="connsiteX189" fmla="*/ 2943576 w 5472069"/>
              <a:gd name="connsiteY189" fmla="*/ 1971675 h 5086350"/>
              <a:gd name="connsiteX190" fmla="*/ 2991201 w 5472069"/>
              <a:gd name="connsiteY190" fmla="*/ 1914525 h 5086350"/>
              <a:gd name="connsiteX191" fmla="*/ 3019776 w 5472069"/>
              <a:gd name="connsiteY191" fmla="*/ 1876425 h 5086350"/>
              <a:gd name="connsiteX192" fmla="*/ 3038826 w 5472069"/>
              <a:gd name="connsiteY192" fmla="*/ 1847850 h 5086350"/>
              <a:gd name="connsiteX193" fmla="*/ 3067401 w 5472069"/>
              <a:gd name="connsiteY193" fmla="*/ 1828800 h 5086350"/>
              <a:gd name="connsiteX194" fmla="*/ 3124551 w 5472069"/>
              <a:gd name="connsiteY194" fmla="*/ 1771650 h 5086350"/>
              <a:gd name="connsiteX195" fmla="*/ 3210276 w 5472069"/>
              <a:gd name="connsiteY195" fmla="*/ 1704975 h 5086350"/>
              <a:gd name="connsiteX196" fmla="*/ 3248376 w 5472069"/>
              <a:gd name="connsiteY196" fmla="*/ 1676400 h 5086350"/>
              <a:gd name="connsiteX197" fmla="*/ 3276951 w 5472069"/>
              <a:gd name="connsiteY197" fmla="*/ 1657350 h 5086350"/>
              <a:gd name="connsiteX198" fmla="*/ 3305526 w 5472069"/>
              <a:gd name="connsiteY198" fmla="*/ 1628775 h 5086350"/>
              <a:gd name="connsiteX199" fmla="*/ 3334101 w 5472069"/>
              <a:gd name="connsiteY199" fmla="*/ 1609725 h 5086350"/>
              <a:gd name="connsiteX200" fmla="*/ 3362676 w 5472069"/>
              <a:gd name="connsiteY200" fmla="*/ 1581150 h 5086350"/>
              <a:gd name="connsiteX201" fmla="*/ 3391251 w 5472069"/>
              <a:gd name="connsiteY201" fmla="*/ 1562100 h 5086350"/>
              <a:gd name="connsiteX202" fmla="*/ 3429351 w 5472069"/>
              <a:gd name="connsiteY202" fmla="*/ 1524000 h 5086350"/>
              <a:gd name="connsiteX203" fmla="*/ 3467451 w 5472069"/>
              <a:gd name="connsiteY203" fmla="*/ 1495425 h 5086350"/>
              <a:gd name="connsiteX204" fmla="*/ 3486501 w 5472069"/>
              <a:gd name="connsiteY204" fmla="*/ 1466850 h 5086350"/>
              <a:gd name="connsiteX205" fmla="*/ 3515076 w 5472069"/>
              <a:gd name="connsiteY205" fmla="*/ 1447800 h 5086350"/>
              <a:gd name="connsiteX206" fmla="*/ 3553176 w 5472069"/>
              <a:gd name="connsiteY206" fmla="*/ 1409700 h 5086350"/>
              <a:gd name="connsiteX207" fmla="*/ 3610326 w 5472069"/>
              <a:gd name="connsiteY207" fmla="*/ 1371600 h 5086350"/>
              <a:gd name="connsiteX208" fmla="*/ 3638901 w 5472069"/>
              <a:gd name="connsiteY208" fmla="*/ 1343025 h 5086350"/>
              <a:gd name="connsiteX209" fmla="*/ 3696051 w 5472069"/>
              <a:gd name="connsiteY209" fmla="*/ 1304925 h 5086350"/>
              <a:gd name="connsiteX210" fmla="*/ 3734151 w 5472069"/>
              <a:gd name="connsiteY210" fmla="*/ 1266825 h 5086350"/>
              <a:gd name="connsiteX211" fmla="*/ 3791301 w 5472069"/>
              <a:gd name="connsiteY211" fmla="*/ 1228725 h 5086350"/>
              <a:gd name="connsiteX212" fmla="*/ 3819876 w 5472069"/>
              <a:gd name="connsiteY212" fmla="*/ 1200150 h 5086350"/>
              <a:gd name="connsiteX213" fmla="*/ 3848451 w 5472069"/>
              <a:gd name="connsiteY213" fmla="*/ 1181100 h 5086350"/>
              <a:gd name="connsiteX214" fmla="*/ 3934176 w 5472069"/>
              <a:gd name="connsiteY214" fmla="*/ 1104900 h 5086350"/>
              <a:gd name="connsiteX215" fmla="*/ 3972276 w 5472069"/>
              <a:gd name="connsiteY215" fmla="*/ 1095375 h 5086350"/>
              <a:gd name="connsiteX216" fmla="*/ 4029426 w 5472069"/>
              <a:gd name="connsiteY216" fmla="*/ 1057275 h 5086350"/>
              <a:gd name="connsiteX217" fmla="*/ 4058001 w 5472069"/>
              <a:gd name="connsiteY217" fmla="*/ 1038225 h 5086350"/>
              <a:gd name="connsiteX218" fmla="*/ 4124676 w 5472069"/>
              <a:gd name="connsiteY218" fmla="*/ 1009650 h 5086350"/>
              <a:gd name="connsiteX219" fmla="*/ 4153251 w 5472069"/>
              <a:gd name="connsiteY219" fmla="*/ 981075 h 5086350"/>
              <a:gd name="connsiteX220" fmla="*/ 4181826 w 5472069"/>
              <a:gd name="connsiteY220" fmla="*/ 971550 h 5086350"/>
              <a:gd name="connsiteX221" fmla="*/ 4210401 w 5472069"/>
              <a:gd name="connsiteY221" fmla="*/ 952500 h 5086350"/>
              <a:gd name="connsiteX222" fmla="*/ 4248501 w 5472069"/>
              <a:gd name="connsiteY222" fmla="*/ 933450 h 5086350"/>
              <a:gd name="connsiteX223" fmla="*/ 4305651 w 5472069"/>
              <a:gd name="connsiteY223" fmla="*/ 895350 h 5086350"/>
              <a:gd name="connsiteX224" fmla="*/ 4372326 w 5472069"/>
              <a:gd name="connsiteY224" fmla="*/ 847725 h 5086350"/>
              <a:gd name="connsiteX225" fmla="*/ 4400901 w 5472069"/>
              <a:gd name="connsiteY225" fmla="*/ 838200 h 5086350"/>
              <a:gd name="connsiteX226" fmla="*/ 4458051 w 5472069"/>
              <a:gd name="connsiteY226" fmla="*/ 800100 h 5086350"/>
              <a:gd name="connsiteX227" fmla="*/ 4486626 w 5472069"/>
              <a:gd name="connsiteY227" fmla="*/ 781050 h 5086350"/>
              <a:gd name="connsiteX228" fmla="*/ 4515201 w 5472069"/>
              <a:gd name="connsiteY228" fmla="*/ 771525 h 5086350"/>
              <a:gd name="connsiteX229" fmla="*/ 4572351 w 5472069"/>
              <a:gd name="connsiteY229" fmla="*/ 723900 h 5086350"/>
              <a:gd name="connsiteX230" fmla="*/ 4600926 w 5472069"/>
              <a:gd name="connsiteY230" fmla="*/ 714375 h 5086350"/>
              <a:gd name="connsiteX231" fmla="*/ 4639026 w 5472069"/>
              <a:gd name="connsiteY231" fmla="*/ 695325 h 5086350"/>
              <a:gd name="connsiteX232" fmla="*/ 4696176 w 5472069"/>
              <a:gd name="connsiteY232" fmla="*/ 657225 h 5086350"/>
              <a:gd name="connsiteX233" fmla="*/ 4753326 w 5472069"/>
              <a:gd name="connsiteY233" fmla="*/ 619125 h 5086350"/>
              <a:gd name="connsiteX234" fmla="*/ 4781901 w 5472069"/>
              <a:gd name="connsiteY234" fmla="*/ 600075 h 5086350"/>
              <a:gd name="connsiteX235" fmla="*/ 4867626 w 5472069"/>
              <a:gd name="connsiteY235" fmla="*/ 523875 h 5086350"/>
              <a:gd name="connsiteX236" fmla="*/ 4886676 w 5472069"/>
              <a:gd name="connsiteY236" fmla="*/ 495300 h 5086350"/>
              <a:gd name="connsiteX237" fmla="*/ 4905726 w 5472069"/>
              <a:gd name="connsiteY237" fmla="*/ 438150 h 5086350"/>
              <a:gd name="connsiteX238" fmla="*/ 4915251 w 5472069"/>
              <a:gd name="connsiteY238" fmla="*/ 409575 h 5086350"/>
              <a:gd name="connsiteX239" fmla="*/ 4934301 w 5472069"/>
              <a:gd name="connsiteY239" fmla="*/ 371475 h 5086350"/>
              <a:gd name="connsiteX240" fmla="*/ 4962876 w 5472069"/>
              <a:gd name="connsiteY240" fmla="*/ 276225 h 5086350"/>
              <a:gd name="connsiteX241" fmla="*/ 4981926 w 5472069"/>
              <a:gd name="connsiteY241" fmla="*/ 247650 h 5086350"/>
              <a:gd name="connsiteX242" fmla="*/ 5000976 w 5472069"/>
              <a:gd name="connsiteY242" fmla="*/ 190500 h 5086350"/>
              <a:gd name="connsiteX243" fmla="*/ 5029551 w 5472069"/>
              <a:gd name="connsiteY243" fmla="*/ 152400 h 5086350"/>
              <a:gd name="connsiteX244" fmla="*/ 5077176 w 5472069"/>
              <a:gd name="connsiteY244" fmla="*/ 66675 h 5086350"/>
              <a:gd name="connsiteX245" fmla="*/ 5096226 w 5472069"/>
              <a:gd name="connsiteY245" fmla="*/ 38100 h 5086350"/>
              <a:gd name="connsiteX246" fmla="*/ 5181951 w 5472069"/>
              <a:gd name="connsiteY246" fmla="*/ 9525 h 5086350"/>
              <a:gd name="connsiteX247" fmla="*/ 5210526 w 5472069"/>
              <a:gd name="connsiteY247" fmla="*/ 0 h 5086350"/>
              <a:gd name="connsiteX248" fmla="*/ 5305776 w 5472069"/>
              <a:gd name="connsiteY248" fmla="*/ 9525 h 5086350"/>
              <a:gd name="connsiteX249" fmla="*/ 5334351 w 5472069"/>
              <a:gd name="connsiteY249" fmla="*/ 19050 h 5086350"/>
              <a:gd name="connsiteX250" fmla="*/ 5401026 w 5472069"/>
              <a:gd name="connsiteY250" fmla="*/ 104775 h 5086350"/>
              <a:gd name="connsiteX251" fmla="*/ 5429601 w 5472069"/>
              <a:gd name="connsiteY251" fmla="*/ 133350 h 5086350"/>
              <a:gd name="connsiteX252" fmla="*/ 5439126 w 5472069"/>
              <a:gd name="connsiteY252" fmla="*/ 161925 h 5086350"/>
              <a:gd name="connsiteX253" fmla="*/ 5458176 w 5472069"/>
              <a:gd name="connsiteY253" fmla="*/ 190500 h 5086350"/>
              <a:gd name="connsiteX254" fmla="*/ 5467701 w 5472069"/>
              <a:gd name="connsiteY254" fmla="*/ 228600 h 5086350"/>
              <a:gd name="connsiteX255" fmla="*/ 5410551 w 5472069"/>
              <a:gd name="connsiteY255" fmla="*/ 209550 h 5086350"/>
              <a:gd name="connsiteX256" fmla="*/ 5381976 w 5472069"/>
              <a:gd name="connsiteY256" fmla="*/ 200025 h 5086350"/>
              <a:gd name="connsiteX257" fmla="*/ 5410551 w 5472069"/>
              <a:gd name="connsiteY257" fmla="*/ 171450 h 5086350"/>
              <a:gd name="connsiteX0" fmla="*/ 5409153 w 5470671"/>
              <a:gd name="connsiteY0" fmla="*/ 171450 h 5086350"/>
              <a:gd name="connsiteX1" fmla="*/ 5399628 w 5470671"/>
              <a:gd name="connsiteY1" fmla="*/ 552450 h 5086350"/>
              <a:gd name="connsiteX2" fmla="*/ 5380578 w 5470671"/>
              <a:gd name="connsiteY2" fmla="*/ 628650 h 5086350"/>
              <a:gd name="connsiteX3" fmla="*/ 5371053 w 5470671"/>
              <a:gd name="connsiteY3" fmla="*/ 685800 h 5086350"/>
              <a:gd name="connsiteX4" fmla="*/ 5352003 w 5470671"/>
              <a:gd name="connsiteY4" fmla="*/ 742950 h 5086350"/>
              <a:gd name="connsiteX5" fmla="*/ 5342478 w 5470671"/>
              <a:gd name="connsiteY5" fmla="*/ 771525 h 5086350"/>
              <a:gd name="connsiteX6" fmla="*/ 5332953 w 5470671"/>
              <a:gd name="connsiteY6" fmla="*/ 809625 h 5086350"/>
              <a:gd name="connsiteX7" fmla="*/ 5313903 w 5470671"/>
              <a:gd name="connsiteY7" fmla="*/ 838200 h 5086350"/>
              <a:gd name="connsiteX8" fmla="*/ 5285328 w 5470671"/>
              <a:gd name="connsiteY8" fmla="*/ 923925 h 5086350"/>
              <a:gd name="connsiteX9" fmla="*/ 5275803 w 5470671"/>
              <a:gd name="connsiteY9" fmla="*/ 952500 h 5086350"/>
              <a:gd name="connsiteX10" fmla="*/ 5237703 w 5470671"/>
              <a:gd name="connsiteY10" fmla="*/ 1009650 h 5086350"/>
              <a:gd name="connsiteX11" fmla="*/ 5228178 w 5470671"/>
              <a:gd name="connsiteY11" fmla="*/ 1038225 h 5086350"/>
              <a:gd name="connsiteX12" fmla="*/ 5190078 w 5470671"/>
              <a:gd name="connsiteY12" fmla="*/ 1076325 h 5086350"/>
              <a:gd name="connsiteX13" fmla="*/ 5113878 w 5470671"/>
              <a:gd name="connsiteY13" fmla="*/ 1181100 h 5086350"/>
              <a:gd name="connsiteX14" fmla="*/ 5066253 w 5470671"/>
              <a:gd name="connsiteY14" fmla="*/ 1238250 h 5086350"/>
              <a:gd name="connsiteX15" fmla="*/ 5056728 w 5470671"/>
              <a:gd name="connsiteY15" fmla="*/ 1266825 h 5086350"/>
              <a:gd name="connsiteX16" fmla="*/ 5009103 w 5470671"/>
              <a:gd name="connsiteY16" fmla="*/ 1323975 h 5086350"/>
              <a:gd name="connsiteX17" fmla="*/ 4999578 w 5470671"/>
              <a:gd name="connsiteY17" fmla="*/ 1352550 h 5086350"/>
              <a:gd name="connsiteX18" fmla="*/ 4951953 w 5470671"/>
              <a:gd name="connsiteY18" fmla="*/ 1409700 h 5086350"/>
              <a:gd name="connsiteX19" fmla="*/ 4904328 w 5470671"/>
              <a:gd name="connsiteY19" fmla="*/ 1466850 h 5086350"/>
              <a:gd name="connsiteX20" fmla="*/ 4875753 w 5470671"/>
              <a:gd name="connsiteY20" fmla="*/ 1476375 h 5086350"/>
              <a:gd name="connsiteX21" fmla="*/ 4847178 w 5470671"/>
              <a:gd name="connsiteY21" fmla="*/ 1504950 h 5086350"/>
              <a:gd name="connsiteX22" fmla="*/ 4790028 w 5470671"/>
              <a:gd name="connsiteY22" fmla="*/ 1543050 h 5086350"/>
              <a:gd name="connsiteX23" fmla="*/ 4761453 w 5470671"/>
              <a:gd name="connsiteY23" fmla="*/ 1562100 h 5086350"/>
              <a:gd name="connsiteX24" fmla="*/ 4704303 w 5470671"/>
              <a:gd name="connsiteY24" fmla="*/ 1609725 h 5086350"/>
              <a:gd name="connsiteX25" fmla="*/ 4647153 w 5470671"/>
              <a:gd name="connsiteY25" fmla="*/ 1657350 h 5086350"/>
              <a:gd name="connsiteX26" fmla="*/ 4599528 w 5470671"/>
              <a:gd name="connsiteY26" fmla="*/ 1704975 h 5086350"/>
              <a:gd name="connsiteX27" fmla="*/ 4580478 w 5470671"/>
              <a:gd name="connsiteY27" fmla="*/ 1733550 h 5086350"/>
              <a:gd name="connsiteX28" fmla="*/ 4551903 w 5470671"/>
              <a:gd name="connsiteY28" fmla="*/ 1762125 h 5086350"/>
              <a:gd name="connsiteX29" fmla="*/ 4532853 w 5470671"/>
              <a:gd name="connsiteY29" fmla="*/ 1790700 h 5086350"/>
              <a:gd name="connsiteX30" fmla="*/ 4466178 w 5470671"/>
              <a:gd name="connsiteY30" fmla="*/ 1885950 h 5086350"/>
              <a:gd name="connsiteX31" fmla="*/ 4447128 w 5470671"/>
              <a:gd name="connsiteY31" fmla="*/ 1914525 h 5086350"/>
              <a:gd name="connsiteX32" fmla="*/ 4399503 w 5470671"/>
              <a:gd name="connsiteY32" fmla="*/ 1971675 h 5086350"/>
              <a:gd name="connsiteX33" fmla="*/ 4389978 w 5470671"/>
              <a:gd name="connsiteY33" fmla="*/ 2000250 h 5086350"/>
              <a:gd name="connsiteX34" fmla="*/ 4351878 w 5470671"/>
              <a:gd name="connsiteY34" fmla="*/ 2057400 h 5086350"/>
              <a:gd name="connsiteX35" fmla="*/ 4323303 w 5470671"/>
              <a:gd name="connsiteY35" fmla="*/ 2114550 h 5086350"/>
              <a:gd name="connsiteX36" fmla="*/ 4313778 w 5470671"/>
              <a:gd name="connsiteY36" fmla="*/ 2143125 h 5086350"/>
              <a:gd name="connsiteX37" fmla="*/ 4294728 w 5470671"/>
              <a:gd name="connsiteY37" fmla="*/ 2171700 h 5086350"/>
              <a:gd name="connsiteX38" fmla="*/ 4285203 w 5470671"/>
              <a:gd name="connsiteY38" fmla="*/ 2200275 h 5086350"/>
              <a:gd name="connsiteX39" fmla="*/ 4247103 w 5470671"/>
              <a:gd name="connsiteY39" fmla="*/ 2257425 h 5086350"/>
              <a:gd name="connsiteX40" fmla="*/ 4228053 w 5470671"/>
              <a:gd name="connsiteY40" fmla="*/ 2286000 h 5086350"/>
              <a:gd name="connsiteX41" fmla="*/ 4218528 w 5470671"/>
              <a:gd name="connsiteY41" fmla="*/ 2314575 h 5086350"/>
              <a:gd name="connsiteX42" fmla="*/ 4189953 w 5470671"/>
              <a:gd name="connsiteY42" fmla="*/ 2333625 h 5086350"/>
              <a:gd name="connsiteX43" fmla="*/ 4151853 w 5470671"/>
              <a:gd name="connsiteY43" fmla="*/ 2400300 h 5086350"/>
              <a:gd name="connsiteX44" fmla="*/ 4066128 w 5470671"/>
              <a:gd name="connsiteY44" fmla="*/ 2447925 h 5086350"/>
              <a:gd name="connsiteX45" fmla="*/ 4008978 w 5470671"/>
              <a:gd name="connsiteY45" fmla="*/ 2486025 h 5086350"/>
              <a:gd name="connsiteX46" fmla="*/ 3980403 w 5470671"/>
              <a:gd name="connsiteY46" fmla="*/ 2505075 h 5086350"/>
              <a:gd name="connsiteX47" fmla="*/ 3951828 w 5470671"/>
              <a:gd name="connsiteY47" fmla="*/ 2533650 h 5086350"/>
              <a:gd name="connsiteX48" fmla="*/ 3923253 w 5470671"/>
              <a:gd name="connsiteY48" fmla="*/ 2543175 h 5086350"/>
              <a:gd name="connsiteX49" fmla="*/ 3856578 w 5470671"/>
              <a:gd name="connsiteY49" fmla="*/ 2628900 h 5086350"/>
              <a:gd name="connsiteX50" fmla="*/ 3837528 w 5470671"/>
              <a:gd name="connsiteY50" fmla="*/ 2667000 h 5086350"/>
              <a:gd name="connsiteX51" fmla="*/ 3799428 w 5470671"/>
              <a:gd name="connsiteY51" fmla="*/ 2724150 h 5086350"/>
              <a:gd name="connsiteX52" fmla="*/ 3789903 w 5470671"/>
              <a:gd name="connsiteY52" fmla="*/ 2752725 h 5086350"/>
              <a:gd name="connsiteX53" fmla="*/ 3761328 w 5470671"/>
              <a:gd name="connsiteY53" fmla="*/ 2781300 h 5086350"/>
              <a:gd name="connsiteX54" fmla="*/ 3723228 w 5470671"/>
              <a:gd name="connsiteY54" fmla="*/ 2838450 h 5086350"/>
              <a:gd name="connsiteX55" fmla="*/ 3704178 w 5470671"/>
              <a:gd name="connsiteY55" fmla="*/ 2867025 h 5086350"/>
              <a:gd name="connsiteX56" fmla="*/ 3675603 w 5470671"/>
              <a:gd name="connsiteY56" fmla="*/ 2895600 h 5086350"/>
              <a:gd name="connsiteX57" fmla="*/ 3637503 w 5470671"/>
              <a:gd name="connsiteY57" fmla="*/ 2952750 h 5086350"/>
              <a:gd name="connsiteX58" fmla="*/ 3618453 w 5470671"/>
              <a:gd name="connsiteY58" fmla="*/ 2981325 h 5086350"/>
              <a:gd name="connsiteX59" fmla="*/ 3589878 w 5470671"/>
              <a:gd name="connsiteY59" fmla="*/ 3009900 h 5086350"/>
              <a:gd name="connsiteX60" fmla="*/ 3532728 w 5470671"/>
              <a:gd name="connsiteY60" fmla="*/ 3076575 h 5086350"/>
              <a:gd name="connsiteX61" fmla="*/ 3494628 w 5470671"/>
              <a:gd name="connsiteY61" fmla="*/ 3105150 h 5086350"/>
              <a:gd name="connsiteX62" fmla="*/ 3437478 w 5470671"/>
              <a:gd name="connsiteY62" fmla="*/ 3171825 h 5086350"/>
              <a:gd name="connsiteX63" fmla="*/ 3408903 w 5470671"/>
              <a:gd name="connsiteY63" fmla="*/ 3190875 h 5086350"/>
              <a:gd name="connsiteX64" fmla="*/ 3370803 w 5470671"/>
              <a:gd name="connsiteY64" fmla="*/ 3219450 h 5086350"/>
              <a:gd name="connsiteX65" fmla="*/ 3342228 w 5470671"/>
              <a:gd name="connsiteY65" fmla="*/ 3238500 h 5086350"/>
              <a:gd name="connsiteX66" fmla="*/ 3313653 w 5470671"/>
              <a:gd name="connsiteY66" fmla="*/ 3267075 h 5086350"/>
              <a:gd name="connsiteX67" fmla="*/ 3256503 w 5470671"/>
              <a:gd name="connsiteY67" fmla="*/ 3305175 h 5086350"/>
              <a:gd name="connsiteX68" fmla="*/ 3208878 w 5470671"/>
              <a:gd name="connsiteY68" fmla="*/ 3362325 h 5086350"/>
              <a:gd name="connsiteX69" fmla="*/ 3170778 w 5470671"/>
              <a:gd name="connsiteY69" fmla="*/ 3429000 h 5086350"/>
              <a:gd name="connsiteX70" fmla="*/ 3142203 w 5470671"/>
              <a:gd name="connsiteY70" fmla="*/ 3448050 h 5086350"/>
              <a:gd name="connsiteX71" fmla="*/ 3104103 w 5470671"/>
              <a:gd name="connsiteY71" fmla="*/ 3505200 h 5086350"/>
              <a:gd name="connsiteX72" fmla="*/ 3075528 w 5470671"/>
              <a:gd name="connsiteY72" fmla="*/ 3533775 h 5086350"/>
              <a:gd name="connsiteX73" fmla="*/ 3037428 w 5470671"/>
              <a:gd name="connsiteY73" fmla="*/ 3590925 h 5086350"/>
              <a:gd name="connsiteX74" fmla="*/ 3008853 w 5470671"/>
              <a:gd name="connsiteY74" fmla="*/ 3619500 h 5086350"/>
              <a:gd name="connsiteX75" fmla="*/ 2989803 w 5470671"/>
              <a:gd name="connsiteY75" fmla="*/ 3657600 h 5086350"/>
              <a:gd name="connsiteX76" fmla="*/ 2942178 w 5470671"/>
              <a:gd name="connsiteY76" fmla="*/ 3714750 h 5086350"/>
              <a:gd name="connsiteX77" fmla="*/ 2904078 w 5470671"/>
              <a:gd name="connsiteY77" fmla="*/ 3762375 h 5086350"/>
              <a:gd name="connsiteX78" fmla="*/ 2865978 w 5470671"/>
              <a:gd name="connsiteY78" fmla="*/ 3819525 h 5086350"/>
              <a:gd name="connsiteX79" fmla="*/ 2827878 w 5470671"/>
              <a:gd name="connsiteY79" fmla="*/ 3876675 h 5086350"/>
              <a:gd name="connsiteX80" fmla="*/ 2799303 w 5470671"/>
              <a:gd name="connsiteY80" fmla="*/ 3905250 h 5086350"/>
              <a:gd name="connsiteX81" fmla="*/ 2780253 w 5470671"/>
              <a:gd name="connsiteY81" fmla="*/ 3933825 h 5086350"/>
              <a:gd name="connsiteX82" fmla="*/ 2751678 w 5470671"/>
              <a:gd name="connsiteY82" fmla="*/ 3971925 h 5086350"/>
              <a:gd name="connsiteX83" fmla="*/ 2732628 w 5470671"/>
              <a:gd name="connsiteY83" fmla="*/ 4000500 h 5086350"/>
              <a:gd name="connsiteX84" fmla="*/ 2704053 w 5470671"/>
              <a:gd name="connsiteY84" fmla="*/ 4019550 h 5086350"/>
              <a:gd name="connsiteX85" fmla="*/ 2665953 w 5470671"/>
              <a:gd name="connsiteY85" fmla="*/ 4076700 h 5086350"/>
              <a:gd name="connsiteX86" fmla="*/ 2656428 w 5470671"/>
              <a:gd name="connsiteY86" fmla="*/ 4105275 h 5086350"/>
              <a:gd name="connsiteX87" fmla="*/ 2599278 w 5470671"/>
              <a:gd name="connsiteY87" fmla="*/ 4171950 h 5086350"/>
              <a:gd name="connsiteX88" fmla="*/ 2570703 w 5470671"/>
              <a:gd name="connsiteY88" fmla="*/ 4238625 h 5086350"/>
              <a:gd name="connsiteX89" fmla="*/ 2532603 w 5470671"/>
              <a:gd name="connsiteY89" fmla="*/ 4295775 h 5086350"/>
              <a:gd name="connsiteX90" fmla="*/ 2523078 w 5470671"/>
              <a:gd name="connsiteY90" fmla="*/ 4324350 h 5086350"/>
              <a:gd name="connsiteX91" fmla="*/ 2484978 w 5470671"/>
              <a:gd name="connsiteY91" fmla="*/ 4381500 h 5086350"/>
              <a:gd name="connsiteX92" fmla="*/ 2465928 w 5470671"/>
              <a:gd name="connsiteY92" fmla="*/ 4410075 h 5086350"/>
              <a:gd name="connsiteX93" fmla="*/ 2446878 w 5470671"/>
              <a:gd name="connsiteY93" fmla="*/ 4448175 h 5086350"/>
              <a:gd name="connsiteX94" fmla="*/ 2427828 w 5470671"/>
              <a:gd name="connsiteY94" fmla="*/ 4476750 h 5086350"/>
              <a:gd name="connsiteX95" fmla="*/ 2418303 w 5470671"/>
              <a:gd name="connsiteY95" fmla="*/ 4505325 h 5086350"/>
              <a:gd name="connsiteX96" fmla="*/ 2399253 w 5470671"/>
              <a:gd name="connsiteY96" fmla="*/ 4533900 h 5086350"/>
              <a:gd name="connsiteX97" fmla="*/ 2380203 w 5470671"/>
              <a:gd name="connsiteY97" fmla="*/ 4572000 h 5086350"/>
              <a:gd name="connsiteX98" fmla="*/ 2361153 w 5470671"/>
              <a:gd name="connsiteY98" fmla="*/ 4600575 h 5086350"/>
              <a:gd name="connsiteX99" fmla="*/ 2332578 w 5470671"/>
              <a:gd name="connsiteY99" fmla="*/ 4686300 h 5086350"/>
              <a:gd name="connsiteX100" fmla="*/ 2323053 w 5470671"/>
              <a:gd name="connsiteY100" fmla="*/ 4714875 h 5086350"/>
              <a:gd name="connsiteX101" fmla="*/ 2304003 w 5470671"/>
              <a:gd name="connsiteY101" fmla="*/ 4743450 h 5086350"/>
              <a:gd name="connsiteX102" fmla="*/ 2294478 w 5470671"/>
              <a:gd name="connsiteY102" fmla="*/ 4772025 h 5086350"/>
              <a:gd name="connsiteX103" fmla="*/ 2275428 w 5470671"/>
              <a:gd name="connsiteY103" fmla="*/ 4810125 h 5086350"/>
              <a:gd name="connsiteX104" fmla="*/ 2246853 w 5470671"/>
              <a:gd name="connsiteY104" fmla="*/ 4867275 h 5086350"/>
              <a:gd name="connsiteX105" fmla="*/ 2237328 w 5470671"/>
              <a:gd name="connsiteY105" fmla="*/ 4905375 h 5086350"/>
              <a:gd name="connsiteX106" fmla="*/ 2180178 w 5470671"/>
              <a:gd name="connsiteY106" fmla="*/ 4991100 h 5086350"/>
              <a:gd name="connsiteX107" fmla="*/ 2161128 w 5470671"/>
              <a:gd name="connsiteY107" fmla="*/ 5019675 h 5086350"/>
              <a:gd name="connsiteX108" fmla="*/ 2132553 w 5470671"/>
              <a:gd name="connsiteY108" fmla="*/ 5076825 h 5086350"/>
              <a:gd name="connsiteX109" fmla="*/ 2103978 w 5470671"/>
              <a:gd name="connsiteY109" fmla="*/ 5086350 h 5086350"/>
              <a:gd name="connsiteX110" fmla="*/ 1199103 w 5470671"/>
              <a:gd name="connsiteY110" fmla="*/ 5076825 h 5086350"/>
              <a:gd name="connsiteX111" fmla="*/ 1027653 w 5470671"/>
              <a:gd name="connsiteY111" fmla="*/ 5067300 h 5086350"/>
              <a:gd name="connsiteX112" fmla="*/ 799053 w 5470671"/>
              <a:gd name="connsiteY112" fmla="*/ 5057775 h 5086350"/>
              <a:gd name="connsiteX113" fmla="*/ 694278 w 5470671"/>
              <a:gd name="connsiteY113" fmla="*/ 5048250 h 5086350"/>
              <a:gd name="connsiteX114" fmla="*/ 665703 w 5470671"/>
              <a:gd name="connsiteY114" fmla="*/ 5038725 h 5086350"/>
              <a:gd name="connsiteX115" fmla="*/ 560928 w 5470671"/>
              <a:gd name="connsiteY115" fmla="*/ 5029200 h 5086350"/>
              <a:gd name="connsiteX116" fmla="*/ 322385 w 5470671"/>
              <a:gd name="connsiteY116" fmla="*/ 5058298 h 5086350"/>
              <a:gd name="connsiteX117" fmla="*/ 2407 w 5470671"/>
              <a:gd name="connsiteY117" fmla="*/ 5057775 h 5086350"/>
              <a:gd name="connsiteX118" fmla="*/ 0 w 5470671"/>
              <a:gd name="connsiteY118" fmla="*/ 4844248 h 5086350"/>
              <a:gd name="connsiteX119" fmla="*/ 2407 w 5470671"/>
              <a:gd name="connsiteY119" fmla="*/ 3824549 h 5086350"/>
              <a:gd name="connsiteX120" fmla="*/ 56103 w 5470671"/>
              <a:gd name="connsiteY120" fmla="*/ 3800475 h 5086350"/>
              <a:gd name="connsiteX121" fmla="*/ 122778 w 5470671"/>
              <a:gd name="connsiteY121" fmla="*/ 3771900 h 5086350"/>
              <a:gd name="connsiteX122" fmla="*/ 151353 w 5470671"/>
              <a:gd name="connsiteY122" fmla="*/ 3743325 h 5086350"/>
              <a:gd name="connsiteX123" fmla="*/ 179928 w 5470671"/>
              <a:gd name="connsiteY123" fmla="*/ 3733800 h 5086350"/>
              <a:gd name="connsiteX124" fmla="*/ 208503 w 5470671"/>
              <a:gd name="connsiteY124" fmla="*/ 3714750 h 5086350"/>
              <a:gd name="connsiteX125" fmla="*/ 237078 w 5470671"/>
              <a:gd name="connsiteY125" fmla="*/ 3705225 h 5086350"/>
              <a:gd name="connsiteX126" fmla="*/ 265653 w 5470671"/>
              <a:gd name="connsiteY126" fmla="*/ 3686175 h 5086350"/>
              <a:gd name="connsiteX127" fmla="*/ 322803 w 5470671"/>
              <a:gd name="connsiteY127" fmla="*/ 3667125 h 5086350"/>
              <a:gd name="connsiteX128" fmla="*/ 351378 w 5470671"/>
              <a:gd name="connsiteY128" fmla="*/ 3648075 h 5086350"/>
              <a:gd name="connsiteX129" fmla="*/ 399003 w 5470671"/>
              <a:gd name="connsiteY129" fmla="*/ 3638550 h 5086350"/>
              <a:gd name="connsiteX130" fmla="*/ 427578 w 5470671"/>
              <a:gd name="connsiteY130" fmla="*/ 3629025 h 5086350"/>
              <a:gd name="connsiteX131" fmla="*/ 503778 w 5470671"/>
              <a:gd name="connsiteY131" fmla="*/ 3609975 h 5086350"/>
              <a:gd name="connsiteX132" fmla="*/ 560928 w 5470671"/>
              <a:gd name="connsiteY132" fmla="*/ 3581400 h 5086350"/>
              <a:gd name="connsiteX133" fmla="*/ 646653 w 5470671"/>
              <a:gd name="connsiteY133" fmla="*/ 3552825 h 5086350"/>
              <a:gd name="connsiteX134" fmla="*/ 675228 w 5470671"/>
              <a:gd name="connsiteY134" fmla="*/ 3533775 h 5086350"/>
              <a:gd name="connsiteX135" fmla="*/ 780003 w 5470671"/>
              <a:gd name="connsiteY135" fmla="*/ 3495675 h 5086350"/>
              <a:gd name="connsiteX136" fmla="*/ 856203 w 5470671"/>
              <a:gd name="connsiteY136" fmla="*/ 3457575 h 5086350"/>
              <a:gd name="connsiteX137" fmla="*/ 941928 w 5470671"/>
              <a:gd name="connsiteY137" fmla="*/ 3419475 h 5086350"/>
              <a:gd name="connsiteX138" fmla="*/ 1018128 w 5470671"/>
              <a:gd name="connsiteY138" fmla="*/ 3390900 h 5086350"/>
              <a:gd name="connsiteX139" fmla="*/ 1046703 w 5470671"/>
              <a:gd name="connsiteY139" fmla="*/ 3371850 h 5086350"/>
              <a:gd name="connsiteX140" fmla="*/ 1103853 w 5470671"/>
              <a:gd name="connsiteY140" fmla="*/ 3352800 h 5086350"/>
              <a:gd name="connsiteX141" fmla="*/ 1132428 w 5470671"/>
              <a:gd name="connsiteY141" fmla="*/ 3333750 h 5086350"/>
              <a:gd name="connsiteX142" fmla="*/ 1189578 w 5470671"/>
              <a:gd name="connsiteY142" fmla="*/ 3314700 h 5086350"/>
              <a:gd name="connsiteX143" fmla="*/ 1256253 w 5470671"/>
              <a:gd name="connsiteY143" fmla="*/ 3276600 h 5086350"/>
              <a:gd name="connsiteX144" fmla="*/ 1294353 w 5470671"/>
              <a:gd name="connsiteY144" fmla="*/ 3257550 h 5086350"/>
              <a:gd name="connsiteX145" fmla="*/ 1351503 w 5470671"/>
              <a:gd name="connsiteY145" fmla="*/ 3219450 h 5086350"/>
              <a:gd name="connsiteX146" fmla="*/ 1380078 w 5470671"/>
              <a:gd name="connsiteY146" fmla="*/ 3209925 h 5086350"/>
              <a:gd name="connsiteX147" fmla="*/ 1437228 w 5470671"/>
              <a:gd name="connsiteY147" fmla="*/ 3171825 h 5086350"/>
              <a:gd name="connsiteX148" fmla="*/ 1465803 w 5470671"/>
              <a:gd name="connsiteY148" fmla="*/ 3152775 h 5086350"/>
              <a:gd name="connsiteX149" fmla="*/ 1522953 w 5470671"/>
              <a:gd name="connsiteY149" fmla="*/ 3114675 h 5086350"/>
              <a:gd name="connsiteX150" fmla="*/ 1618203 w 5470671"/>
              <a:gd name="connsiteY150" fmla="*/ 3038475 h 5086350"/>
              <a:gd name="connsiteX151" fmla="*/ 1646778 w 5470671"/>
              <a:gd name="connsiteY151" fmla="*/ 3028950 h 5086350"/>
              <a:gd name="connsiteX152" fmla="*/ 1684878 w 5470671"/>
              <a:gd name="connsiteY152" fmla="*/ 3000375 h 5086350"/>
              <a:gd name="connsiteX153" fmla="*/ 1713453 w 5470671"/>
              <a:gd name="connsiteY153" fmla="*/ 2981325 h 5086350"/>
              <a:gd name="connsiteX154" fmla="*/ 1742028 w 5470671"/>
              <a:gd name="connsiteY154" fmla="*/ 2952750 h 5086350"/>
              <a:gd name="connsiteX155" fmla="*/ 1808703 w 5470671"/>
              <a:gd name="connsiteY155" fmla="*/ 2914650 h 5086350"/>
              <a:gd name="connsiteX156" fmla="*/ 1837278 w 5470671"/>
              <a:gd name="connsiteY156" fmla="*/ 2905125 h 5086350"/>
              <a:gd name="connsiteX157" fmla="*/ 1865853 w 5470671"/>
              <a:gd name="connsiteY157" fmla="*/ 2876550 h 5086350"/>
              <a:gd name="connsiteX158" fmla="*/ 1894428 w 5470671"/>
              <a:gd name="connsiteY158" fmla="*/ 2867025 h 5086350"/>
              <a:gd name="connsiteX159" fmla="*/ 1932528 w 5470671"/>
              <a:gd name="connsiteY159" fmla="*/ 2847975 h 5086350"/>
              <a:gd name="connsiteX160" fmla="*/ 1961103 w 5470671"/>
              <a:gd name="connsiteY160" fmla="*/ 2828925 h 5086350"/>
              <a:gd name="connsiteX161" fmla="*/ 1999203 w 5470671"/>
              <a:gd name="connsiteY161" fmla="*/ 2800350 h 5086350"/>
              <a:gd name="connsiteX162" fmla="*/ 2027778 w 5470671"/>
              <a:gd name="connsiteY162" fmla="*/ 2790825 h 5086350"/>
              <a:gd name="connsiteX163" fmla="*/ 2084928 w 5470671"/>
              <a:gd name="connsiteY163" fmla="*/ 2752725 h 5086350"/>
              <a:gd name="connsiteX164" fmla="*/ 2142078 w 5470671"/>
              <a:gd name="connsiteY164" fmla="*/ 2714625 h 5086350"/>
              <a:gd name="connsiteX165" fmla="*/ 2170653 w 5470671"/>
              <a:gd name="connsiteY165" fmla="*/ 2695575 h 5086350"/>
              <a:gd name="connsiteX166" fmla="*/ 2208753 w 5470671"/>
              <a:gd name="connsiteY166" fmla="*/ 2676525 h 5086350"/>
              <a:gd name="connsiteX167" fmla="*/ 2246853 w 5470671"/>
              <a:gd name="connsiteY167" fmla="*/ 2647950 h 5086350"/>
              <a:gd name="connsiteX168" fmla="*/ 2275428 w 5470671"/>
              <a:gd name="connsiteY168" fmla="*/ 2628900 h 5086350"/>
              <a:gd name="connsiteX169" fmla="*/ 2342103 w 5470671"/>
              <a:gd name="connsiteY169" fmla="*/ 2571750 h 5086350"/>
              <a:gd name="connsiteX170" fmla="*/ 2370678 w 5470671"/>
              <a:gd name="connsiteY170" fmla="*/ 2552700 h 5086350"/>
              <a:gd name="connsiteX171" fmla="*/ 2427828 w 5470671"/>
              <a:gd name="connsiteY171" fmla="*/ 2514600 h 5086350"/>
              <a:gd name="connsiteX172" fmla="*/ 2446878 w 5470671"/>
              <a:gd name="connsiteY172" fmla="*/ 2486025 h 5086350"/>
              <a:gd name="connsiteX173" fmla="*/ 2475453 w 5470671"/>
              <a:gd name="connsiteY173" fmla="*/ 2466975 h 5086350"/>
              <a:gd name="connsiteX174" fmla="*/ 2494503 w 5470671"/>
              <a:gd name="connsiteY174" fmla="*/ 2438400 h 5086350"/>
              <a:gd name="connsiteX175" fmla="*/ 2523078 w 5470671"/>
              <a:gd name="connsiteY175" fmla="*/ 2390775 h 5086350"/>
              <a:gd name="connsiteX176" fmla="*/ 2580228 w 5470671"/>
              <a:gd name="connsiteY176" fmla="*/ 2343150 h 5086350"/>
              <a:gd name="connsiteX177" fmla="*/ 2608803 w 5470671"/>
              <a:gd name="connsiteY177" fmla="*/ 2314575 h 5086350"/>
              <a:gd name="connsiteX178" fmla="*/ 2637378 w 5470671"/>
              <a:gd name="connsiteY178" fmla="*/ 2295525 h 5086350"/>
              <a:gd name="connsiteX179" fmla="*/ 2665953 w 5470671"/>
              <a:gd name="connsiteY179" fmla="*/ 2266950 h 5086350"/>
              <a:gd name="connsiteX180" fmla="*/ 2694528 w 5470671"/>
              <a:gd name="connsiteY180" fmla="*/ 2228850 h 5086350"/>
              <a:gd name="connsiteX181" fmla="*/ 2723103 w 5470671"/>
              <a:gd name="connsiteY181" fmla="*/ 2219325 h 5086350"/>
              <a:gd name="connsiteX182" fmla="*/ 2751678 w 5470671"/>
              <a:gd name="connsiteY182" fmla="*/ 2181225 h 5086350"/>
              <a:gd name="connsiteX183" fmla="*/ 2770728 w 5470671"/>
              <a:gd name="connsiteY183" fmla="*/ 2152650 h 5086350"/>
              <a:gd name="connsiteX184" fmla="*/ 2799303 w 5470671"/>
              <a:gd name="connsiteY184" fmla="*/ 2133600 h 5086350"/>
              <a:gd name="connsiteX185" fmla="*/ 2818353 w 5470671"/>
              <a:gd name="connsiteY185" fmla="*/ 2105025 h 5086350"/>
              <a:gd name="connsiteX186" fmla="*/ 2875503 w 5470671"/>
              <a:gd name="connsiteY186" fmla="*/ 2057400 h 5086350"/>
              <a:gd name="connsiteX187" fmla="*/ 2894553 w 5470671"/>
              <a:gd name="connsiteY187" fmla="*/ 2028825 h 5086350"/>
              <a:gd name="connsiteX188" fmla="*/ 2913603 w 5470671"/>
              <a:gd name="connsiteY188" fmla="*/ 1990725 h 5086350"/>
              <a:gd name="connsiteX189" fmla="*/ 2942178 w 5470671"/>
              <a:gd name="connsiteY189" fmla="*/ 1971675 h 5086350"/>
              <a:gd name="connsiteX190" fmla="*/ 2989803 w 5470671"/>
              <a:gd name="connsiteY190" fmla="*/ 1914525 h 5086350"/>
              <a:gd name="connsiteX191" fmla="*/ 3018378 w 5470671"/>
              <a:gd name="connsiteY191" fmla="*/ 1876425 h 5086350"/>
              <a:gd name="connsiteX192" fmla="*/ 3037428 w 5470671"/>
              <a:gd name="connsiteY192" fmla="*/ 1847850 h 5086350"/>
              <a:gd name="connsiteX193" fmla="*/ 3066003 w 5470671"/>
              <a:gd name="connsiteY193" fmla="*/ 1828800 h 5086350"/>
              <a:gd name="connsiteX194" fmla="*/ 3123153 w 5470671"/>
              <a:gd name="connsiteY194" fmla="*/ 1771650 h 5086350"/>
              <a:gd name="connsiteX195" fmla="*/ 3208878 w 5470671"/>
              <a:gd name="connsiteY195" fmla="*/ 1704975 h 5086350"/>
              <a:gd name="connsiteX196" fmla="*/ 3246978 w 5470671"/>
              <a:gd name="connsiteY196" fmla="*/ 1676400 h 5086350"/>
              <a:gd name="connsiteX197" fmla="*/ 3275553 w 5470671"/>
              <a:gd name="connsiteY197" fmla="*/ 1657350 h 5086350"/>
              <a:gd name="connsiteX198" fmla="*/ 3304128 w 5470671"/>
              <a:gd name="connsiteY198" fmla="*/ 1628775 h 5086350"/>
              <a:gd name="connsiteX199" fmla="*/ 3332703 w 5470671"/>
              <a:gd name="connsiteY199" fmla="*/ 1609725 h 5086350"/>
              <a:gd name="connsiteX200" fmla="*/ 3361278 w 5470671"/>
              <a:gd name="connsiteY200" fmla="*/ 1581150 h 5086350"/>
              <a:gd name="connsiteX201" fmla="*/ 3389853 w 5470671"/>
              <a:gd name="connsiteY201" fmla="*/ 1562100 h 5086350"/>
              <a:gd name="connsiteX202" fmla="*/ 3427953 w 5470671"/>
              <a:gd name="connsiteY202" fmla="*/ 1524000 h 5086350"/>
              <a:gd name="connsiteX203" fmla="*/ 3466053 w 5470671"/>
              <a:gd name="connsiteY203" fmla="*/ 1495425 h 5086350"/>
              <a:gd name="connsiteX204" fmla="*/ 3485103 w 5470671"/>
              <a:gd name="connsiteY204" fmla="*/ 1466850 h 5086350"/>
              <a:gd name="connsiteX205" fmla="*/ 3513678 w 5470671"/>
              <a:gd name="connsiteY205" fmla="*/ 1447800 h 5086350"/>
              <a:gd name="connsiteX206" fmla="*/ 3551778 w 5470671"/>
              <a:gd name="connsiteY206" fmla="*/ 1409700 h 5086350"/>
              <a:gd name="connsiteX207" fmla="*/ 3608928 w 5470671"/>
              <a:gd name="connsiteY207" fmla="*/ 1371600 h 5086350"/>
              <a:gd name="connsiteX208" fmla="*/ 3637503 w 5470671"/>
              <a:gd name="connsiteY208" fmla="*/ 1343025 h 5086350"/>
              <a:gd name="connsiteX209" fmla="*/ 3694653 w 5470671"/>
              <a:gd name="connsiteY209" fmla="*/ 1304925 h 5086350"/>
              <a:gd name="connsiteX210" fmla="*/ 3732753 w 5470671"/>
              <a:gd name="connsiteY210" fmla="*/ 1266825 h 5086350"/>
              <a:gd name="connsiteX211" fmla="*/ 3789903 w 5470671"/>
              <a:gd name="connsiteY211" fmla="*/ 1228725 h 5086350"/>
              <a:gd name="connsiteX212" fmla="*/ 3818478 w 5470671"/>
              <a:gd name="connsiteY212" fmla="*/ 1200150 h 5086350"/>
              <a:gd name="connsiteX213" fmla="*/ 3847053 w 5470671"/>
              <a:gd name="connsiteY213" fmla="*/ 1181100 h 5086350"/>
              <a:gd name="connsiteX214" fmla="*/ 3932778 w 5470671"/>
              <a:gd name="connsiteY214" fmla="*/ 1104900 h 5086350"/>
              <a:gd name="connsiteX215" fmla="*/ 3970878 w 5470671"/>
              <a:gd name="connsiteY215" fmla="*/ 1095375 h 5086350"/>
              <a:gd name="connsiteX216" fmla="*/ 4028028 w 5470671"/>
              <a:gd name="connsiteY216" fmla="*/ 1057275 h 5086350"/>
              <a:gd name="connsiteX217" fmla="*/ 4056603 w 5470671"/>
              <a:gd name="connsiteY217" fmla="*/ 1038225 h 5086350"/>
              <a:gd name="connsiteX218" fmla="*/ 4123278 w 5470671"/>
              <a:gd name="connsiteY218" fmla="*/ 1009650 h 5086350"/>
              <a:gd name="connsiteX219" fmla="*/ 4151853 w 5470671"/>
              <a:gd name="connsiteY219" fmla="*/ 981075 h 5086350"/>
              <a:gd name="connsiteX220" fmla="*/ 4180428 w 5470671"/>
              <a:gd name="connsiteY220" fmla="*/ 971550 h 5086350"/>
              <a:gd name="connsiteX221" fmla="*/ 4209003 w 5470671"/>
              <a:gd name="connsiteY221" fmla="*/ 952500 h 5086350"/>
              <a:gd name="connsiteX222" fmla="*/ 4247103 w 5470671"/>
              <a:gd name="connsiteY222" fmla="*/ 933450 h 5086350"/>
              <a:gd name="connsiteX223" fmla="*/ 4304253 w 5470671"/>
              <a:gd name="connsiteY223" fmla="*/ 895350 h 5086350"/>
              <a:gd name="connsiteX224" fmla="*/ 4370928 w 5470671"/>
              <a:gd name="connsiteY224" fmla="*/ 847725 h 5086350"/>
              <a:gd name="connsiteX225" fmla="*/ 4399503 w 5470671"/>
              <a:gd name="connsiteY225" fmla="*/ 838200 h 5086350"/>
              <a:gd name="connsiteX226" fmla="*/ 4456653 w 5470671"/>
              <a:gd name="connsiteY226" fmla="*/ 800100 h 5086350"/>
              <a:gd name="connsiteX227" fmla="*/ 4485228 w 5470671"/>
              <a:gd name="connsiteY227" fmla="*/ 781050 h 5086350"/>
              <a:gd name="connsiteX228" fmla="*/ 4513803 w 5470671"/>
              <a:gd name="connsiteY228" fmla="*/ 771525 h 5086350"/>
              <a:gd name="connsiteX229" fmla="*/ 4570953 w 5470671"/>
              <a:gd name="connsiteY229" fmla="*/ 723900 h 5086350"/>
              <a:gd name="connsiteX230" fmla="*/ 4599528 w 5470671"/>
              <a:gd name="connsiteY230" fmla="*/ 714375 h 5086350"/>
              <a:gd name="connsiteX231" fmla="*/ 4637628 w 5470671"/>
              <a:gd name="connsiteY231" fmla="*/ 695325 h 5086350"/>
              <a:gd name="connsiteX232" fmla="*/ 4694778 w 5470671"/>
              <a:gd name="connsiteY232" fmla="*/ 657225 h 5086350"/>
              <a:gd name="connsiteX233" fmla="*/ 4751928 w 5470671"/>
              <a:gd name="connsiteY233" fmla="*/ 619125 h 5086350"/>
              <a:gd name="connsiteX234" fmla="*/ 4780503 w 5470671"/>
              <a:gd name="connsiteY234" fmla="*/ 600075 h 5086350"/>
              <a:gd name="connsiteX235" fmla="*/ 4866228 w 5470671"/>
              <a:gd name="connsiteY235" fmla="*/ 523875 h 5086350"/>
              <a:gd name="connsiteX236" fmla="*/ 4885278 w 5470671"/>
              <a:gd name="connsiteY236" fmla="*/ 495300 h 5086350"/>
              <a:gd name="connsiteX237" fmla="*/ 4904328 w 5470671"/>
              <a:gd name="connsiteY237" fmla="*/ 438150 h 5086350"/>
              <a:gd name="connsiteX238" fmla="*/ 4913853 w 5470671"/>
              <a:gd name="connsiteY238" fmla="*/ 409575 h 5086350"/>
              <a:gd name="connsiteX239" fmla="*/ 4932903 w 5470671"/>
              <a:gd name="connsiteY239" fmla="*/ 371475 h 5086350"/>
              <a:gd name="connsiteX240" fmla="*/ 4961478 w 5470671"/>
              <a:gd name="connsiteY240" fmla="*/ 276225 h 5086350"/>
              <a:gd name="connsiteX241" fmla="*/ 4980528 w 5470671"/>
              <a:gd name="connsiteY241" fmla="*/ 247650 h 5086350"/>
              <a:gd name="connsiteX242" fmla="*/ 4999578 w 5470671"/>
              <a:gd name="connsiteY242" fmla="*/ 190500 h 5086350"/>
              <a:gd name="connsiteX243" fmla="*/ 5028153 w 5470671"/>
              <a:gd name="connsiteY243" fmla="*/ 152400 h 5086350"/>
              <a:gd name="connsiteX244" fmla="*/ 5075778 w 5470671"/>
              <a:gd name="connsiteY244" fmla="*/ 66675 h 5086350"/>
              <a:gd name="connsiteX245" fmla="*/ 5094828 w 5470671"/>
              <a:gd name="connsiteY245" fmla="*/ 38100 h 5086350"/>
              <a:gd name="connsiteX246" fmla="*/ 5180553 w 5470671"/>
              <a:gd name="connsiteY246" fmla="*/ 9525 h 5086350"/>
              <a:gd name="connsiteX247" fmla="*/ 5209128 w 5470671"/>
              <a:gd name="connsiteY247" fmla="*/ 0 h 5086350"/>
              <a:gd name="connsiteX248" fmla="*/ 5304378 w 5470671"/>
              <a:gd name="connsiteY248" fmla="*/ 9525 h 5086350"/>
              <a:gd name="connsiteX249" fmla="*/ 5332953 w 5470671"/>
              <a:gd name="connsiteY249" fmla="*/ 19050 h 5086350"/>
              <a:gd name="connsiteX250" fmla="*/ 5399628 w 5470671"/>
              <a:gd name="connsiteY250" fmla="*/ 104775 h 5086350"/>
              <a:gd name="connsiteX251" fmla="*/ 5428203 w 5470671"/>
              <a:gd name="connsiteY251" fmla="*/ 133350 h 5086350"/>
              <a:gd name="connsiteX252" fmla="*/ 5437728 w 5470671"/>
              <a:gd name="connsiteY252" fmla="*/ 161925 h 5086350"/>
              <a:gd name="connsiteX253" fmla="*/ 5456778 w 5470671"/>
              <a:gd name="connsiteY253" fmla="*/ 190500 h 5086350"/>
              <a:gd name="connsiteX254" fmla="*/ 5466303 w 5470671"/>
              <a:gd name="connsiteY254" fmla="*/ 228600 h 5086350"/>
              <a:gd name="connsiteX255" fmla="*/ 5409153 w 5470671"/>
              <a:gd name="connsiteY255" fmla="*/ 209550 h 5086350"/>
              <a:gd name="connsiteX256" fmla="*/ 5380578 w 5470671"/>
              <a:gd name="connsiteY256" fmla="*/ 200025 h 5086350"/>
              <a:gd name="connsiteX257" fmla="*/ 5409153 w 5470671"/>
              <a:gd name="connsiteY257" fmla="*/ 171450 h 5086350"/>
              <a:gd name="connsiteX0" fmla="*/ 5409153 w 5470671"/>
              <a:gd name="connsiteY0" fmla="*/ 171450 h 5086350"/>
              <a:gd name="connsiteX1" fmla="*/ 5399628 w 5470671"/>
              <a:gd name="connsiteY1" fmla="*/ 552450 h 5086350"/>
              <a:gd name="connsiteX2" fmla="*/ 5380578 w 5470671"/>
              <a:gd name="connsiteY2" fmla="*/ 628650 h 5086350"/>
              <a:gd name="connsiteX3" fmla="*/ 5371053 w 5470671"/>
              <a:gd name="connsiteY3" fmla="*/ 685800 h 5086350"/>
              <a:gd name="connsiteX4" fmla="*/ 5352003 w 5470671"/>
              <a:gd name="connsiteY4" fmla="*/ 742950 h 5086350"/>
              <a:gd name="connsiteX5" fmla="*/ 5342478 w 5470671"/>
              <a:gd name="connsiteY5" fmla="*/ 771525 h 5086350"/>
              <a:gd name="connsiteX6" fmla="*/ 5332953 w 5470671"/>
              <a:gd name="connsiteY6" fmla="*/ 809625 h 5086350"/>
              <a:gd name="connsiteX7" fmla="*/ 5313903 w 5470671"/>
              <a:gd name="connsiteY7" fmla="*/ 838200 h 5086350"/>
              <a:gd name="connsiteX8" fmla="*/ 5285328 w 5470671"/>
              <a:gd name="connsiteY8" fmla="*/ 923925 h 5086350"/>
              <a:gd name="connsiteX9" fmla="*/ 5275803 w 5470671"/>
              <a:gd name="connsiteY9" fmla="*/ 952500 h 5086350"/>
              <a:gd name="connsiteX10" fmla="*/ 5237703 w 5470671"/>
              <a:gd name="connsiteY10" fmla="*/ 1009650 h 5086350"/>
              <a:gd name="connsiteX11" fmla="*/ 5228178 w 5470671"/>
              <a:gd name="connsiteY11" fmla="*/ 1038225 h 5086350"/>
              <a:gd name="connsiteX12" fmla="*/ 5190078 w 5470671"/>
              <a:gd name="connsiteY12" fmla="*/ 1076325 h 5086350"/>
              <a:gd name="connsiteX13" fmla="*/ 5113878 w 5470671"/>
              <a:gd name="connsiteY13" fmla="*/ 1181100 h 5086350"/>
              <a:gd name="connsiteX14" fmla="*/ 5066253 w 5470671"/>
              <a:gd name="connsiteY14" fmla="*/ 1238250 h 5086350"/>
              <a:gd name="connsiteX15" fmla="*/ 5056728 w 5470671"/>
              <a:gd name="connsiteY15" fmla="*/ 1266825 h 5086350"/>
              <a:gd name="connsiteX16" fmla="*/ 5009103 w 5470671"/>
              <a:gd name="connsiteY16" fmla="*/ 1323975 h 5086350"/>
              <a:gd name="connsiteX17" fmla="*/ 4999578 w 5470671"/>
              <a:gd name="connsiteY17" fmla="*/ 1352550 h 5086350"/>
              <a:gd name="connsiteX18" fmla="*/ 4951953 w 5470671"/>
              <a:gd name="connsiteY18" fmla="*/ 1409700 h 5086350"/>
              <a:gd name="connsiteX19" fmla="*/ 4904328 w 5470671"/>
              <a:gd name="connsiteY19" fmla="*/ 1466850 h 5086350"/>
              <a:gd name="connsiteX20" fmla="*/ 4875753 w 5470671"/>
              <a:gd name="connsiteY20" fmla="*/ 1476375 h 5086350"/>
              <a:gd name="connsiteX21" fmla="*/ 4847178 w 5470671"/>
              <a:gd name="connsiteY21" fmla="*/ 1504950 h 5086350"/>
              <a:gd name="connsiteX22" fmla="*/ 4790028 w 5470671"/>
              <a:gd name="connsiteY22" fmla="*/ 1543050 h 5086350"/>
              <a:gd name="connsiteX23" fmla="*/ 4761453 w 5470671"/>
              <a:gd name="connsiteY23" fmla="*/ 1562100 h 5086350"/>
              <a:gd name="connsiteX24" fmla="*/ 4704303 w 5470671"/>
              <a:gd name="connsiteY24" fmla="*/ 1609725 h 5086350"/>
              <a:gd name="connsiteX25" fmla="*/ 4647153 w 5470671"/>
              <a:gd name="connsiteY25" fmla="*/ 1657350 h 5086350"/>
              <a:gd name="connsiteX26" fmla="*/ 4599528 w 5470671"/>
              <a:gd name="connsiteY26" fmla="*/ 1704975 h 5086350"/>
              <a:gd name="connsiteX27" fmla="*/ 4580478 w 5470671"/>
              <a:gd name="connsiteY27" fmla="*/ 1733550 h 5086350"/>
              <a:gd name="connsiteX28" fmla="*/ 4551903 w 5470671"/>
              <a:gd name="connsiteY28" fmla="*/ 1762125 h 5086350"/>
              <a:gd name="connsiteX29" fmla="*/ 4532853 w 5470671"/>
              <a:gd name="connsiteY29" fmla="*/ 1790700 h 5086350"/>
              <a:gd name="connsiteX30" fmla="*/ 4466178 w 5470671"/>
              <a:gd name="connsiteY30" fmla="*/ 1885950 h 5086350"/>
              <a:gd name="connsiteX31" fmla="*/ 4447128 w 5470671"/>
              <a:gd name="connsiteY31" fmla="*/ 1914525 h 5086350"/>
              <a:gd name="connsiteX32" fmla="*/ 4399503 w 5470671"/>
              <a:gd name="connsiteY32" fmla="*/ 1971675 h 5086350"/>
              <a:gd name="connsiteX33" fmla="*/ 4389978 w 5470671"/>
              <a:gd name="connsiteY33" fmla="*/ 2000250 h 5086350"/>
              <a:gd name="connsiteX34" fmla="*/ 4351878 w 5470671"/>
              <a:gd name="connsiteY34" fmla="*/ 2057400 h 5086350"/>
              <a:gd name="connsiteX35" fmla="*/ 4323303 w 5470671"/>
              <a:gd name="connsiteY35" fmla="*/ 2114550 h 5086350"/>
              <a:gd name="connsiteX36" fmla="*/ 4313778 w 5470671"/>
              <a:gd name="connsiteY36" fmla="*/ 2143125 h 5086350"/>
              <a:gd name="connsiteX37" fmla="*/ 4294728 w 5470671"/>
              <a:gd name="connsiteY37" fmla="*/ 2171700 h 5086350"/>
              <a:gd name="connsiteX38" fmla="*/ 4285203 w 5470671"/>
              <a:gd name="connsiteY38" fmla="*/ 2200275 h 5086350"/>
              <a:gd name="connsiteX39" fmla="*/ 4247103 w 5470671"/>
              <a:gd name="connsiteY39" fmla="*/ 2257425 h 5086350"/>
              <a:gd name="connsiteX40" fmla="*/ 4228053 w 5470671"/>
              <a:gd name="connsiteY40" fmla="*/ 2286000 h 5086350"/>
              <a:gd name="connsiteX41" fmla="*/ 4218528 w 5470671"/>
              <a:gd name="connsiteY41" fmla="*/ 2314575 h 5086350"/>
              <a:gd name="connsiteX42" fmla="*/ 4189953 w 5470671"/>
              <a:gd name="connsiteY42" fmla="*/ 2333625 h 5086350"/>
              <a:gd name="connsiteX43" fmla="*/ 4151853 w 5470671"/>
              <a:gd name="connsiteY43" fmla="*/ 2400300 h 5086350"/>
              <a:gd name="connsiteX44" fmla="*/ 4066128 w 5470671"/>
              <a:gd name="connsiteY44" fmla="*/ 2447925 h 5086350"/>
              <a:gd name="connsiteX45" fmla="*/ 4008978 w 5470671"/>
              <a:gd name="connsiteY45" fmla="*/ 2486025 h 5086350"/>
              <a:gd name="connsiteX46" fmla="*/ 3980403 w 5470671"/>
              <a:gd name="connsiteY46" fmla="*/ 2505075 h 5086350"/>
              <a:gd name="connsiteX47" fmla="*/ 3951828 w 5470671"/>
              <a:gd name="connsiteY47" fmla="*/ 2533650 h 5086350"/>
              <a:gd name="connsiteX48" fmla="*/ 3923253 w 5470671"/>
              <a:gd name="connsiteY48" fmla="*/ 2543175 h 5086350"/>
              <a:gd name="connsiteX49" fmla="*/ 3856578 w 5470671"/>
              <a:gd name="connsiteY49" fmla="*/ 2628900 h 5086350"/>
              <a:gd name="connsiteX50" fmla="*/ 3837528 w 5470671"/>
              <a:gd name="connsiteY50" fmla="*/ 2667000 h 5086350"/>
              <a:gd name="connsiteX51" fmla="*/ 3799428 w 5470671"/>
              <a:gd name="connsiteY51" fmla="*/ 2724150 h 5086350"/>
              <a:gd name="connsiteX52" fmla="*/ 3789903 w 5470671"/>
              <a:gd name="connsiteY52" fmla="*/ 2752725 h 5086350"/>
              <a:gd name="connsiteX53" fmla="*/ 3761328 w 5470671"/>
              <a:gd name="connsiteY53" fmla="*/ 2781300 h 5086350"/>
              <a:gd name="connsiteX54" fmla="*/ 3723228 w 5470671"/>
              <a:gd name="connsiteY54" fmla="*/ 2838450 h 5086350"/>
              <a:gd name="connsiteX55" fmla="*/ 3704178 w 5470671"/>
              <a:gd name="connsiteY55" fmla="*/ 2867025 h 5086350"/>
              <a:gd name="connsiteX56" fmla="*/ 3675603 w 5470671"/>
              <a:gd name="connsiteY56" fmla="*/ 2895600 h 5086350"/>
              <a:gd name="connsiteX57" fmla="*/ 3637503 w 5470671"/>
              <a:gd name="connsiteY57" fmla="*/ 2952750 h 5086350"/>
              <a:gd name="connsiteX58" fmla="*/ 3618453 w 5470671"/>
              <a:gd name="connsiteY58" fmla="*/ 2981325 h 5086350"/>
              <a:gd name="connsiteX59" fmla="*/ 3589878 w 5470671"/>
              <a:gd name="connsiteY59" fmla="*/ 3009900 h 5086350"/>
              <a:gd name="connsiteX60" fmla="*/ 3532728 w 5470671"/>
              <a:gd name="connsiteY60" fmla="*/ 3076575 h 5086350"/>
              <a:gd name="connsiteX61" fmla="*/ 3494628 w 5470671"/>
              <a:gd name="connsiteY61" fmla="*/ 3105150 h 5086350"/>
              <a:gd name="connsiteX62" fmla="*/ 3437478 w 5470671"/>
              <a:gd name="connsiteY62" fmla="*/ 3171825 h 5086350"/>
              <a:gd name="connsiteX63" fmla="*/ 3408903 w 5470671"/>
              <a:gd name="connsiteY63" fmla="*/ 3190875 h 5086350"/>
              <a:gd name="connsiteX64" fmla="*/ 3370803 w 5470671"/>
              <a:gd name="connsiteY64" fmla="*/ 3219450 h 5086350"/>
              <a:gd name="connsiteX65" fmla="*/ 3342228 w 5470671"/>
              <a:gd name="connsiteY65" fmla="*/ 3238500 h 5086350"/>
              <a:gd name="connsiteX66" fmla="*/ 3313653 w 5470671"/>
              <a:gd name="connsiteY66" fmla="*/ 3267075 h 5086350"/>
              <a:gd name="connsiteX67" fmla="*/ 3256503 w 5470671"/>
              <a:gd name="connsiteY67" fmla="*/ 3305175 h 5086350"/>
              <a:gd name="connsiteX68" fmla="*/ 3208878 w 5470671"/>
              <a:gd name="connsiteY68" fmla="*/ 3362325 h 5086350"/>
              <a:gd name="connsiteX69" fmla="*/ 3170778 w 5470671"/>
              <a:gd name="connsiteY69" fmla="*/ 3429000 h 5086350"/>
              <a:gd name="connsiteX70" fmla="*/ 3142203 w 5470671"/>
              <a:gd name="connsiteY70" fmla="*/ 3448050 h 5086350"/>
              <a:gd name="connsiteX71" fmla="*/ 3104103 w 5470671"/>
              <a:gd name="connsiteY71" fmla="*/ 3505200 h 5086350"/>
              <a:gd name="connsiteX72" fmla="*/ 3075528 w 5470671"/>
              <a:gd name="connsiteY72" fmla="*/ 3533775 h 5086350"/>
              <a:gd name="connsiteX73" fmla="*/ 3037428 w 5470671"/>
              <a:gd name="connsiteY73" fmla="*/ 3590925 h 5086350"/>
              <a:gd name="connsiteX74" fmla="*/ 3008853 w 5470671"/>
              <a:gd name="connsiteY74" fmla="*/ 3619500 h 5086350"/>
              <a:gd name="connsiteX75" fmla="*/ 2989803 w 5470671"/>
              <a:gd name="connsiteY75" fmla="*/ 3657600 h 5086350"/>
              <a:gd name="connsiteX76" fmla="*/ 2942178 w 5470671"/>
              <a:gd name="connsiteY76" fmla="*/ 3714750 h 5086350"/>
              <a:gd name="connsiteX77" fmla="*/ 2904078 w 5470671"/>
              <a:gd name="connsiteY77" fmla="*/ 3762375 h 5086350"/>
              <a:gd name="connsiteX78" fmla="*/ 2865978 w 5470671"/>
              <a:gd name="connsiteY78" fmla="*/ 3819525 h 5086350"/>
              <a:gd name="connsiteX79" fmla="*/ 2827878 w 5470671"/>
              <a:gd name="connsiteY79" fmla="*/ 3876675 h 5086350"/>
              <a:gd name="connsiteX80" fmla="*/ 2799303 w 5470671"/>
              <a:gd name="connsiteY80" fmla="*/ 3905250 h 5086350"/>
              <a:gd name="connsiteX81" fmla="*/ 2780253 w 5470671"/>
              <a:gd name="connsiteY81" fmla="*/ 3933825 h 5086350"/>
              <a:gd name="connsiteX82" fmla="*/ 2751678 w 5470671"/>
              <a:gd name="connsiteY82" fmla="*/ 3971925 h 5086350"/>
              <a:gd name="connsiteX83" fmla="*/ 2732628 w 5470671"/>
              <a:gd name="connsiteY83" fmla="*/ 4000500 h 5086350"/>
              <a:gd name="connsiteX84" fmla="*/ 2704053 w 5470671"/>
              <a:gd name="connsiteY84" fmla="*/ 4019550 h 5086350"/>
              <a:gd name="connsiteX85" fmla="*/ 2665953 w 5470671"/>
              <a:gd name="connsiteY85" fmla="*/ 4076700 h 5086350"/>
              <a:gd name="connsiteX86" fmla="*/ 2656428 w 5470671"/>
              <a:gd name="connsiteY86" fmla="*/ 4105275 h 5086350"/>
              <a:gd name="connsiteX87" fmla="*/ 2599278 w 5470671"/>
              <a:gd name="connsiteY87" fmla="*/ 4171950 h 5086350"/>
              <a:gd name="connsiteX88" fmla="*/ 2570703 w 5470671"/>
              <a:gd name="connsiteY88" fmla="*/ 4238625 h 5086350"/>
              <a:gd name="connsiteX89" fmla="*/ 2532603 w 5470671"/>
              <a:gd name="connsiteY89" fmla="*/ 4295775 h 5086350"/>
              <a:gd name="connsiteX90" fmla="*/ 2523078 w 5470671"/>
              <a:gd name="connsiteY90" fmla="*/ 4324350 h 5086350"/>
              <a:gd name="connsiteX91" fmla="*/ 2484978 w 5470671"/>
              <a:gd name="connsiteY91" fmla="*/ 4381500 h 5086350"/>
              <a:gd name="connsiteX92" fmla="*/ 2465928 w 5470671"/>
              <a:gd name="connsiteY92" fmla="*/ 4410075 h 5086350"/>
              <a:gd name="connsiteX93" fmla="*/ 2446878 w 5470671"/>
              <a:gd name="connsiteY93" fmla="*/ 4448175 h 5086350"/>
              <a:gd name="connsiteX94" fmla="*/ 2427828 w 5470671"/>
              <a:gd name="connsiteY94" fmla="*/ 4476750 h 5086350"/>
              <a:gd name="connsiteX95" fmla="*/ 2418303 w 5470671"/>
              <a:gd name="connsiteY95" fmla="*/ 4505325 h 5086350"/>
              <a:gd name="connsiteX96" fmla="*/ 2399253 w 5470671"/>
              <a:gd name="connsiteY96" fmla="*/ 4533900 h 5086350"/>
              <a:gd name="connsiteX97" fmla="*/ 2380203 w 5470671"/>
              <a:gd name="connsiteY97" fmla="*/ 4572000 h 5086350"/>
              <a:gd name="connsiteX98" fmla="*/ 2361153 w 5470671"/>
              <a:gd name="connsiteY98" fmla="*/ 4600575 h 5086350"/>
              <a:gd name="connsiteX99" fmla="*/ 2332578 w 5470671"/>
              <a:gd name="connsiteY99" fmla="*/ 4686300 h 5086350"/>
              <a:gd name="connsiteX100" fmla="*/ 2323053 w 5470671"/>
              <a:gd name="connsiteY100" fmla="*/ 4714875 h 5086350"/>
              <a:gd name="connsiteX101" fmla="*/ 2304003 w 5470671"/>
              <a:gd name="connsiteY101" fmla="*/ 4743450 h 5086350"/>
              <a:gd name="connsiteX102" fmla="*/ 2294478 w 5470671"/>
              <a:gd name="connsiteY102" fmla="*/ 4772025 h 5086350"/>
              <a:gd name="connsiteX103" fmla="*/ 2275428 w 5470671"/>
              <a:gd name="connsiteY103" fmla="*/ 4810125 h 5086350"/>
              <a:gd name="connsiteX104" fmla="*/ 2246853 w 5470671"/>
              <a:gd name="connsiteY104" fmla="*/ 4867275 h 5086350"/>
              <a:gd name="connsiteX105" fmla="*/ 2237328 w 5470671"/>
              <a:gd name="connsiteY105" fmla="*/ 4905375 h 5086350"/>
              <a:gd name="connsiteX106" fmla="*/ 2180178 w 5470671"/>
              <a:gd name="connsiteY106" fmla="*/ 4991100 h 5086350"/>
              <a:gd name="connsiteX107" fmla="*/ 2161128 w 5470671"/>
              <a:gd name="connsiteY107" fmla="*/ 5019675 h 5086350"/>
              <a:gd name="connsiteX108" fmla="*/ 2132553 w 5470671"/>
              <a:gd name="connsiteY108" fmla="*/ 5076825 h 5086350"/>
              <a:gd name="connsiteX109" fmla="*/ 2103978 w 5470671"/>
              <a:gd name="connsiteY109" fmla="*/ 5086350 h 5086350"/>
              <a:gd name="connsiteX110" fmla="*/ 1199103 w 5470671"/>
              <a:gd name="connsiteY110" fmla="*/ 5076825 h 5086350"/>
              <a:gd name="connsiteX111" fmla="*/ 1027653 w 5470671"/>
              <a:gd name="connsiteY111" fmla="*/ 5067300 h 5086350"/>
              <a:gd name="connsiteX112" fmla="*/ 799053 w 5470671"/>
              <a:gd name="connsiteY112" fmla="*/ 5057775 h 5086350"/>
              <a:gd name="connsiteX113" fmla="*/ 694278 w 5470671"/>
              <a:gd name="connsiteY113" fmla="*/ 5048250 h 5086350"/>
              <a:gd name="connsiteX114" fmla="*/ 665703 w 5470671"/>
              <a:gd name="connsiteY114" fmla="*/ 5038725 h 5086350"/>
              <a:gd name="connsiteX115" fmla="*/ 560928 w 5470671"/>
              <a:gd name="connsiteY115" fmla="*/ 5059346 h 5086350"/>
              <a:gd name="connsiteX116" fmla="*/ 322385 w 5470671"/>
              <a:gd name="connsiteY116" fmla="*/ 5058298 h 5086350"/>
              <a:gd name="connsiteX117" fmla="*/ 2407 w 5470671"/>
              <a:gd name="connsiteY117" fmla="*/ 5057775 h 5086350"/>
              <a:gd name="connsiteX118" fmla="*/ 0 w 5470671"/>
              <a:gd name="connsiteY118" fmla="*/ 4844248 h 5086350"/>
              <a:gd name="connsiteX119" fmla="*/ 2407 w 5470671"/>
              <a:gd name="connsiteY119" fmla="*/ 3824549 h 5086350"/>
              <a:gd name="connsiteX120" fmla="*/ 56103 w 5470671"/>
              <a:gd name="connsiteY120" fmla="*/ 3800475 h 5086350"/>
              <a:gd name="connsiteX121" fmla="*/ 122778 w 5470671"/>
              <a:gd name="connsiteY121" fmla="*/ 3771900 h 5086350"/>
              <a:gd name="connsiteX122" fmla="*/ 151353 w 5470671"/>
              <a:gd name="connsiteY122" fmla="*/ 3743325 h 5086350"/>
              <a:gd name="connsiteX123" fmla="*/ 179928 w 5470671"/>
              <a:gd name="connsiteY123" fmla="*/ 3733800 h 5086350"/>
              <a:gd name="connsiteX124" fmla="*/ 208503 w 5470671"/>
              <a:gd name="connsiteY124" fmla="*/ 3714750 h 5086350"/>
              <a:gd name="connsiteX125" fmla="*/ 237078 w 5470671"/>
              <a:gd name="connsiteY125" fmla="*/ 3705225 h 5086350"/>
              <a:gd name="connsiteX126" fmla="*/ 265653 w 5470671"/>
              <a:gd name="connsiteY126" fmla="*/ 3686175 h 5086350"/>
              <a:gd name="connsiteX127" fmla="*/ 322803 w 5470671"/>
              <a:gd name="connsiteY127" fmla="*/ 3667125 h 5086350"/>
              <a:gd name="connsiteX128" fmla="*/ 351378 w 5470671"/>
              <a:gd name="connsiteY128" fmla="*/ 3648075 h 5086350"/>
              <a:gd name="connsiteX129" fmla="*/ 399003 w 5470671"/>
              <a:gd name="connsiteY129" fmla="*/ 3638550 h 5086350"/>
              <a:gd name="connsiteX130" fmla="*/ 427578 w 5470671"/>
              <a:gd name="connsiteY130" fmla="*/ 3629025 h 5086350"/>
              <a:gd name="connsiteX131" fmla="*/ 503778 w 5470671"/>
              <a:gd name="connsiteY131" fmla="*/ 3609975 h 5086350"/>
              <a:gd name="connsiteX132" fmla="*/ 560928 w 5470671"/>
              <a:gd name="connsiteY132" fmla="*/ 3581400 h 5086350"/>
              <a:gd name="connsiteX133" fmla="*/ 646653 w 5470671"/>
              <a:gd name="connsiteY133" fmla="*/ 3552825 h 5086350"/>
              <a:gd name="connsiteX134" fmla="*/ 675228 w 5470671"/>
              <a:gd name="connsiteY134" fmla="*/ 3533775 h 5086350"/>
              <a:gd name="connsiteX135" fmla="*/ 780003 w 5470671"/>
              <a:gd name="connsiteY135" fmla="*/ 3495675 h 5086350"/>
              <a:gd name="connsiteX136" fmla="*/ 856203 w 5470671"/>
              <a:gd name="connsiteY136" fmla="*/ 3457575 h 5086350"/>
              <a:gd name="connsiteX137" fmla="*/ 941928 w 5470671"/>
              <a:gd name="connsiteY137" fmla="*/ 3419475 h 5086350"/>
              <a:gd name="connsiteX138" fmla="*/ 1018128 w 5470671"/>
              <a:gd name="connsiteY138" fmla="*/ 3390900 h 5086350"/>
              <a:gd name="connsiteX139" fmla="*/ 1046703 w 5470671"/>
              <a:gd name="connsiteY139" fmla="*/ 3371850 h 5086350"/>
              <a:gd name="connsiteX140" fmla="*/ 1103853 w 5470671"/>
              <a:gd name="connsiteY140" fmla="*/ 3352800 h 5086350"/>
              <a:gd name="connsiteX141" fmla="*/ 1132428 w 5470671"/>
              <a:gd name="connsiteY141" fmla="*/ 3333750 h 5086350"/>
              <a:gd name="connsiteX142" fmla="*/ 1189578 w 5470671"/>
              <a:gd name="connsiteY142" fmla="*/ 3314700 h 5086350"/>
              <a:gd name="connsiteX143" fmla="*/ 1256253 w 5470671"/>
              <a:gd name="connsiteY143" fmla="*/ 3276600 h 5086350"/>
              <a:gd name="connsiteX144" fmla="*/ 1294353 w 5470671"/>
              <a:gd name="connsiteY144" fmla="*/ 3257550 h 5086350"/>
              <a:gd name="connsiteX145" fmla="*/ 1351503 w 5470671"/>
              <a:gd name="connsiteY145" fmla="*/ 3219450 h 5086350"/>
              <a:gd name="connsiteX146" fmla="*/ 1380078 w 5470671"/>
              <a:gd name="connsiteY146" fmla="*/ 3209925 h 5086350"/>
              <a:gd name="connsiteX147" fmla="*/ 1437228 w 5470671"/>
              <a:gd name="connsiteY147" fmla="*/ 3171825 h 5086350"/>
              <a:gd name="connsiteX148" fmla="*/ 1465803 w 5470671"/>
              <a:gd name="connsiteY148" fmla="*/ 3152775 h 5086350"/>
              <a:gd name="connsiteX149" fmla="*/ 1522953 w 5470671"/>
              <a:gd name="connsiteY149" fmla="*/ 3114675 h 5086350"/>
              <a:gd name="connsiteX150" fmla="*/ 1618203 w 5470671"/>
              <a:gd name="connsiteY150" fmla="*/ 3038475 h 5086350"/>
              <a:gd name="connsiteX151" fmla="*/ 1646778 w 5470671"/>
              <a:gd name="connsiteY151" fmla="*/ 3028950 h 5086350"/>
              <a:gd name="connsiteX152" fmla="*/ 1684878 w 5470671"/>
              <a:gd name="connsiteY152" fmla="*/ 3000375 h 5086350"/>
              <a:gd name="connsiteX153" fmla="*/ 1713453 w 5470671"/>
              <a:gd name="connsiteY153" fmla="*/ 2981325 h 5086350"/>
              <a:gd name="connsiteX154" fmla="*/ 1742028 w 5470671"/>
              <a:gd name="connsiteY154" fmla="*/ 2952750 h 5086350"/>
              <a:gd name="connsiteX155" fmla="*/ 1808703 w 5470671"/>
              <a:gd name="connsiteY155" fmla="*/ 2914650 h 5086350"/>
              <a:gd name="connsiteX156" fmla="*/ 1837278 w 5470671"/>
              <a:gd name="connsiteY156" fmla="*/ 2905125 h 5086350"/>
              <a:gd name="connsiteX157" fmla="*/ 1865853 w 5470671"/>
              <a:gd name="connsiteY157" fmla="*/ 2876550 h 5086350"/>
              <a:gd name="connsiteX158" fmla="*/ 1894428 w 5470671"/>
              <a:gd name="connsiteY158" fmla="*/ 2867025 h 5086350"/>
              <a:gd name="connsiteX159" fmla="*/ 1932528 w 5470671"/>
              <a:gd name="connsiteY159" fmla="*/ 2847975 h 5086350"/>
              <a:gd name="connsiteX160" fmla="*/ 1961103 w 5470671"/>
              <a:gd name="connsiteY160" fmla="*/ 2828925 h 5086350"/>
              <a:gd name="connsiteX161" fmla="*/ 1999203 w 5470671"/>
              <a:gd name="connsiteY161" fmla="*/ 2800350 h 5086350"/>
              <a:gd name="connsiteX162" fmla="*/ 2027778 w 5470671"/>
              <a:gd name="connsiteY162" fmla="*/ 2790825 h 5086350"/>
              <a:gd name="connsiteX163" fmla="*/ 2084928 w 5470671"/>
              <a:gd name="connsiteY163" fmla="*/ 2752725 h 5086350"/>
              <a:gd name="connsiteX164" fmla="*/ 2142078 w 5470671"/>
              <a:gd name="connsiteY164" fmla="*/ 2714625 h 5086350"/>
              <a:gd name="connsiteX165" fmla="*/ 2170653 w 5470671"/>
              <a:gd name="connsiteY165" fmla="*/ 2695575 h 5086350"/>
              <a:gd name="connsiteX166" fmla="*/ 2208753 w 5470671"/>
              <a:gd name="connsiteY166" fmla="*/ 2676525 h 5086350"/>
              <a:gd name="connsiteX167" fmla="*/ 2246853 w 5470671"/>
              <a:gd name="connsiteY167" fmla="*/ 2647950 h 5086350"/>
              <a:gd name="connsiteX168" fmla="*/ 2275428 w 5470671"/>
              <a:gd name="connsiteY168" fmla="*/ 2628900 h 5086350"/>
              <a:gd name="connsiteX169" fmla="*/ 2342103 w 5470671"/>
              <a:gd name="connsiteY169" fmla="*/ 2571750 h 5086350"/>
              <a:gd name="connsiteX170" fmla="*/ 2370678 w 5470671"/>
              <a:gd name="connsiteY170" fmla="*/ 2552700 h 5086350"/>
              <a:gd name="connsiteX171" fmla="*/ 2427828 w 5470671"/>
              <a:gd name="connsiteY171" fmla="*/ 2514600 h 5086350"/>
              <a:gd name="connsiteX172" fmla="*/ 2446878 w 5470671"/>
              <a:gd name="connsiteY172" fmla="*/ 2486025 h 5086350"/>
              <a:gd name="connsiteX173" fmla="*/ 2475453 w 5470671"/>
              <a:gd name="connsiteY173" fmla="*/ 2466975 h 5086350"/>
              <a:gd name="connsiteX174" fmla="*/ 2494503 w 5470671"/>
              <a:gd name="connsiteY174" fmla="*/ 2438400 h 5086350"/>
              <a:gd name="connsiteX175" fmla="*/ 2523078 w 5470671"/>
              <a:gd name="connsiteY175" fmla="*/ 2390775 h 5086350"/>
              <a:gd name="connsiteX176" fmla="*/ 2580228 w 5470671"/>
              <a:gd name="connsiteY176" fmla="*/ 2343150 h 5086350"/>
              <a:gd name="connsiteX177" fmla="*/ 2608803 w 5470671"/>
              <a:gd name="connsiteY177" fmla="*/ 2314575 h 5086350"/>
              <a:gd name="connsiteX178" fmla="*/ 2637378 w 5470671"/>
              <a:gd name="connsiteY178" fmla="*/ 2295525 h 5086350"/>
              <a:gd name="connsiteX179" fmla="*/ 2665953 w 5470671"/>
              <a:gd name="connsiteY179" fmla="*/ 2266950 h 5086350"/>
              <a:gd name="connsiteX180" fmla="*/ 2694528 w 5470671"/>
              <a:gd name="connsiteY180" fmla="*/ 2228850 h 5086350"/>
              <a:gd name="connsiteX181" fmla="*/ 2723103 w 5470671"/>
              <a:gd name="connsiteY181" fmla="*/ 2219325 h 5086350"/>
              <a:gd name="connsiteX182" fmla="*/ 2751678 w 5470671"/>
              <a:gd name="connsiteY182" fmla="*/ 2181225 h 5086350"/>
              <a:gd name="connsiteX183" fmla="*/ 2770728 w 5470671"/>
              <a:gd name="connsiteY183" fmla="*/ 2152650 h 5086350"/>
              <a:gd name="connsiteX184" fmla="*/ 2799303 w 5470671"/>
              <a:gd name="connsiteY184" fmla="*/ 2133600 h 5086350"/>
              <a:gd name="connsiteX185" fmla="*/ 2818353 w 5470671"/>
              <a:gd name="connsiteY185" fmla="*/ 2105025 h 5086350"/>
              <a:gd name="connsiteX186" fmla="*/ 2875503 w 5470671"/>
              <a:gd name="connsiteY186" fmla="*/ 2057400 h 5086350"/>
              <a:gd name="connsiteX187" fmla="*/ 2894553 w 5470671"/>
              <a:gd name="connsiteY187" fmla="*/ 2028825 h 5086350"/>
              <a:gd name="connsiteX188" fmla="*/ 2913603 w 5470671"/>
              <a:gd name="connsiteY188" fmla="*/ 1990725 h 5086350"/>
              <a:gd name="connsiteX189" fmla="*/ 2942178 w 5470671"/>
              <a:gd name="connsiteY189" fmla="*/ 1971675 h 5086350"/>
              <a:gd name="connsiteX190" fmla="*/ 2989803 w 5470671"/>
              <a:gd name="connsiteY190" fmla="*/ 1914525 h 5086350"/>
              <a:gd name="connsiteX191" fmla="*/ 3018378 w 5470671"/>
              <a:gd name="connsiteY191" fmla="*/ 1876425 h 5086350"/>
              <a:gd name="connsiteX192" fmla="*/ 3037428 w 5470671"/>
              <a:gd name="connsiteY192" fmla="*/ 1847850 h 5086350"/>
              <a:gd name="connsiteX193" fmla="*/ 3066003 w 5470671"/>
              <a:gd name="connsiteY193" fmla="*/ 1828800 h 5086350"/>
              <a:gd name="connsiteX194" fmla="*/ 3123153 w 5470671"/>
              <a:gd name="connsiteY194" fmla="*/ 1771650 h 5086350"/>
              <a:gd name="connsiteX195" fmla="*/ 3208878 w 5470671"/>
              <a:gd name="connsiteY195" fmla="*/ 1704975 h 5086350"/>
              <a:gd name="connsiteX196" fmla="*/ 3246978 w 5470671"/>
              <a:gd name="connsiteY196" fmla="*/ 1676400 h 5086350"/>
              <a:gd name="connsiteX197" fmla="*/ 3275553 w 5470671"/>
              <a:gd name="connsiteY197" fmla="*/ 1657350 h 5086350"/>
              <a:gd name="connsiteX198" fmla="*/ 3304128 w 5470671"/>
              <a:gd name="connsiteY198" fmla="*/ 1628775 h 5086350"/>
              <a:gd name="connsiteX199" fmla="*/ 3332703 w 5470671"/>
              <a:gd name="connsiteY199" fmla="*/ 1609725 h 5086350"/>
              <a:gd name="connsiteX200" fmla="*/ 3361278 w 5470671"/>
              <a:gd name="connsiteY200" fmla="*/ 1581150 h 5086350"/>
              <a:gd name="connsiteX201" fmla="*/ 3389853 w 5470671"/>
              <a:gd name="connsiteY201" fmla="*/ 1562100 h 5086350"/>
              <a:gd name="connsiteX202" fmla="*/ 3427953 w 5470671"/>
              <a:gd name="connsiteY202" fmla="*/ 1524000 h 5086350"/>
              <a:gd name="connsiteX203" fmla="*/ 3466053 w 5470671"/>
              <a:gd name="connsiteY203" fmla="*/ 1495425 h 5086350"/>
              <a:gd name="connsiteX204" fmla="*/ 3485103 w 5470671"/>
              <a:gd name="connsiteY204" fmla="*/ 1466850 h 5086350"/>
              <a:gd name="connsiteX205" fmla="*/ 3513678 w 5470671"/>
              <a:gd name="connsiteY205" fmla="*/ 1447800 h 5086350"/>
              <a:gd name="connsiteX206" fmla="*/ 3551778 w 5470671"/>
              <a:gd name="connsiteY206" fmla="*/ 1409700 h 5086350"/>
              <a:gd name="connsiteX207" fmla="*/ 3608928 w 5470671"/>
              <a:gd name="connsiteY207" fmla="*/ 1371600 h 5086350"/>
              <a:gd name="connsiteX208" fmla="*/ 3637503 w 5470671"/>
              <a:gd name="connsiteY208" fmla="*/ 1343025 h 5086350"/>
              <a:gd name="connsiteX209" fmla="*/ 3694653 w 5470671"/>
              <a:gd name="connsiteY209" fmla="*/ 1304925 h 5086350"/>
              <a:gd name="connsiteX210" fmla="*/ 3732753 w 5470671"/>
              <a:gd name="connsiteY210" fmla="*/ 1266825 h 5086350"/>
              <a:gd name="connsiteX211" fmla="*/ 3789903 w 5470671"/>
              <a:gd name="connsiteY211" fmla="*/ 1228725 h 5086350"/>
              <a:gd name="connsiteX212" fmla="*/ 3818478 w 5470671"/>
              <a:gd name="connsiteY212" fmla="*/ 1200150 h 5086350"/>
              <a:gd name="connsiteX213" fmla="*/ 3847053 w 5470671"/>
              <a:gd name="connsiteY213" fmla="*/ 1181100 h 5086350"/>
              <a:gd name="connsiteX214" fmla="*/ 3932778 w 5470671"/>
              <a:gd name="connsiteY214" fmla="*/ 1104900 h 5086350"/>
              <a:gd name="connsiteX215" fmla="*/ 3970878 w 5470671"/>
              <a:gd name="connsiteY215" fmla="*/ 1095375 h 5086350"/>
              <a:gd name="connsiteX216" fmla="*/ 4028028 w 5470671"/>
              <a:gd name="connsiteY216" fmla="*/ 1057275 h 5086350"/>
              <a:gd name="connsiteX217" fmla="*/ 4056603 w 5470671"/>
              <a:gd name="connsiteY217" fmla="*/ 1038225 h 5086350"/>
              <a:gd name="connsiteX218" fmla="*/ 4123278 w 5470671"/>
              <a:gd name="connsiteY218" fmla="*/ 1009650 h 5086350"/>
              <a:gd name="connsiteX219" fmla="*/ 4151853 w 5470671"/>
              <a:gd name="connsiteY219" fmla="*/ 981075 h 5086350"/>
              <a:gd name="connsiteX220" fmla="*/ 4180428 w 5470671"/>
              <a:gd name="connsiteY220" fmla="*/ 971550 h 5086350"/>
              <a:gd name="connsiteX221" fmla="*/ 4209003 w 5470671"/>
              <a:gd name="connsiteY221" fmla="*/ 952500 h 5086350"/>
              <a:gd name="connsiteX222" fmla="*/ 4247103 w 5470671"/>
              <a:gd name="connsiteY222" fmla="*/ 933450 h 5086350"/>
              <a:gd name="connsiteX223" fmla="*/ 4304253 w 5470671"/>
              <a:gd name="connsiteY223" fmla="*/ 895350 h 5086350"/>
              <a:gd name="connsiteX224" fmla="*/ 4370928 w 5470671"/>
              <a:gd name="connsiteY224" fmla="*/ 847725 h 5086350"/>
              <a:gd name="connsiteX225" fmla="*/ 4399503 w 5470671"/>
              <a:gd name="connsiteY225" fmla="*/ 838200 h 5086350"/>
              <a:gd name="connsiteX226" fmla="*/ 4456653 w 5470671"/>
              <a:gd name="connsiteY226" fmla="*/ 800100 h 5086350"/>
              <a:gd name="connsiteX227" fmla="*/ 4485228 w 5470671"/>
              <a:gd name="connsiteY227" fmla="*/ 781050 h 5086350"/>
              <a:gd name="connsiteX228" fmla="*/ 4513803 w 5470671"/>
              <a:gd name="connsiteY228" fmla="*/ 771525 h 5086350"/>
              <a:gd name="connsiteX229" fmla="*/ 4570953 w 5470671"/>
              <a:gd name="connsiteY229" fmla="*/ 723900 h 5086350"/>
              <a:gd name="connsiteX230" fmla="*/ 4599528 w 5470671"/>
              <a:gd name="connsiteY230" fmla="*/ 714375 h 5086350"/>
              <a:gd name="connsiteX231" fmla="*/ 4637628 w 5470671"/>
              <a:gd name="connsiteY231" fmla="*/ 695325 h 5086350"/>
              <a:gd name="connsiteX232" fmla="*/ 4694778 w 5470671"/>
              <a:gd name="connsiteY232" fmla="*/ 657225 h 5086350"/>
              <a:gd name="connsiteX233" fmla="*/ 4751928 w 5470671"/>
              <a:gd name="connsiteY233" fmla="*/ 619125 h 5086350"/>
              <a:gd name="connsiteX234" fmla="*/ 4780503 w 5470671"/>
              <a:gd name="connsiteY234" fmla="*/ 600075 h 5086350"/>
              <a:gd name="connsiteX235" fmla="*/ 4866228 w 5470671"/>
              <a:gd name="connsiteY235" fmla="*/ 523875 h 5086350"/>
              <a:gd name="connsiteX236" fmla="*/ 4885278 w 5470671"/>
              <a:gd name="connsiteY236" fmla="*/ 495300 h 5086350"/>
              <a:gd name="connsiteX237" fmla="*/ 4904328 w 5470671"/>
              <a:gd name="connsiteY237" fmla="*/ 438150 h 5086350"/>
              <a:gd name="connsiteX238" fmla="*/ 4913853 w 5470671"/>
              <a:gd name="connsiteY238" fmla="*/ 409575 h 5086350"/>
              <a:gd name="connsiteX239" fmla="*/ 4932903 w 5470671"/>
              <a:gd name="connsiteY239" fmla="*/ 371475 h 5086350"/>
              <a:gd name="connsiteX240" fmla="*/ 4961478 w 5470671"/>
              <a:gd name="connsiteY240" fmla="*/ 276225 h 5086350"/>
              <a:gd name="connsiteX241" fmla="*/ 4980528 w 5470671"/>
              <a:gd name="connsiteY241" fmla="*/ 247650 h 5086350"/>
              <a:gd name="connsiteX242" fmla="*/ 4999578 w 5470671"/>
              <a:gd name="connsiteY242" fmla="*/ 190500 h 5086350"/>
              <a:gd name="connsiteX243" fmla="*/ 5028153 w 5470671"/>
              <a:gd name="connsiteY243" fmla="*/ 152400 h 5086350"/>
              <a:gd name="connsiteX244" fmla="*/ 5075778 w 5470671"/>
              <a:gd name="connsiteY244" fmla="*/ 66675 h 5086350"/>
              <a:gd name="connsiteX245" fmla="*/ 5094828 w 5470671"/>
              <a:gd name="connsiteY245" fmla="*/ 38100 h 5086350"/>
              <a:gd name="connsiteX246" fmla="*/ 5180553 w 5470671"/>
              <a:gd name="connsiteY246" fmla="*/ 9525 h 5086350"/>
              <a:gd name="connsiteX247" fmla="*/ 5209128 w 5470671"/>
              <a:gd name="connsiteY247" fmla="*/ 0 h 5086350"/>
              <a:gd name="connsiteX248" fmla="*/ 5304378 w 5470671"/>
              <a:gd name="connsiteY248" fmla="*/ 9525 h 5086350"/>
              <a:gd name="connsiteX249" fmla="*/ 5332953 w 5470671"/>
              <a:gd name="connsiteY249" fmla="*/ 19050 h 5086350"/>
              <a:gd name="connsiteX250" fmla="*/ 5399628 w 5470671"/>
              <a:gd name="connsiteY250" fmla="*/ 104775 h 5086350"/>
              <a:gd name="connsiteX251" fmla="*/ 5428203 w 5470671"/>
              <a:gd name="connsiteY251" fmla="*/ 133350 h 5086350"/>
              <a:gd name="connsiteX252" fmla="*/ 5437728 w 5470671"/>
              <a:gd name="connsiteY252" fmla="*/ 161925 h 5086350"/>
              <a:gd name="connsiteX253" fmla="*/ 5456778 w 5470671"/>
              <a:gd name="connsiteY253" fmla="*/ 190500 h 5086350"/>
              <a:gd name="connsiteX254" fmla="*/ 5466303 w 5470671"/>
              <a:gd name="connsiteY254" fmla="*/ 228600 h 5086350"/>
              <a:gd name="connsiteX255" fmla="*/ 5409153 w 5470671"/>
              <a:gd name="connsiteY255" fmla="*/ 209550 h 5086350"/>
              <a:gd name="connsiteX256" fmla="*/ 5380578 w 5470671"/>
              <a:gd name="connsiteY256" fmla="*/ 200025 h 5086350"/>
              <a:gd name="connsiteX257" fmla="*/ 5409153 w 5470671"/>
              <a:gd name="connsiteY257" fmla="*/ 171450 h 5086350"/>
              <a:gd name="connsiteX0" fmla="*/ 5409153 w 5470671"/>
              <a:gd name="connsiteY0" fmla="*/ 171450 h 5086350"/>
              <a:gd name="connsiteX1" fmla="*/ 5399628 w 5470671"/>
              <a:gd name="connsiteY1" fmla="*/ 552450 h 5086350"/>
              <a:gd name="connsiteX2" fmla="*/ 5380578 w 5470671"/>
              <a:gd name="connsiteY2" fmla="*/ 628650 h 5086350"/>
              <a:gd name="connsiteX3" fmla="*/ 5371053 w 5470671"/>
              <a:gd name="connsiteY3" fmla="*/ 685800 h 5086350"/>
              <a:gd name="connsiteX4" fmla="*/ 5352003 w 5470671"/>
              <a:gd name="connsiteY4" fmla="*/ 742950 h 5086350"/>
              <a:gd name="connsiteX5" fmla="*/ 5342478 w 5470671"/>
              <a:gd name="connsiteY5" fmla="*/ 771525 h 5086350"/>
              <a:gd name="connsiteX6" fmla="*/ 5332953 w 5470671"/>
              <a:gd name="connsiteY6" fmla="*/ 809625 h 5086350"/>
              <a:gd name="connsiteX7" fmla="*/ 5313903 w 5470671"/>
              <a:gd name="connsiteY7" fmla="*/ 838200 h 5086350"/>
              <a:gd name="connsiteX8" fmla="*/ 5285328 w 5470671"/>
              <a:gd name="connsiteY8" fmla="*/ 923925 h 5086350"/>
              <a:gd name="connsiteX9" fmla="*/ 5275803 w 5470671"/>
              <a:gd name="connsiteY9" fmla="*/ 952500 h 5086350"/>
              <a:gd name="connsiteX10" fmla="*/ 5237703 w 5470671"/>
              <a:gd name="connsiteY10" fmla="*/ 1009650 h 5086350"/>
              <a:gd name="connsiteX11" fmla="*/ 5228178 w 5470671"/>
              <a:gd name="connsiteY11" fmla="*/ 1038225 h 5086350"/>
              <a:gd name="connsiteX12" fmla="*/ 5190078 w 5470671"/>
              <a:gd name="connsiteY12" fmla="*/ 1076325 h 5086350"/>
              <a:gd name="connsiteX13" fmla="*/ 5113878 w 5470671"/>
              <a:gd name="connsiteY13" fmla="*/ 1181100 h 5086350"/>
              <a:gd name="connsiteX14" fmla="*/ 5066253 w 5470671"/>
              <a:gd name="connsiteY14" fmla="*/ 1238250 h 5086350"/>
              <a:gd name="connsiteX15" fmla="*/ 5056728 w 5470671"/>
              <a:gd name="connsiteY15" fmla="*/ 1266825 h 5086350"/>
              <a:gd name="connsiteX16" fmla="*/ 5009103 w 5470671"/>
              <a:gd name="connsiteY16" fmla="*/ 1323975 h 5086350"/>
              <a:gd name="connsiteX17" fmla="*/ 4999578 w 5470671"/>
              <a:gd name="connsiteY17" fmla="*/ 1352550 h 5086350"/>
              <a:gd name="connsiteX18" fmla="*/ 4951953 w 5470671"/>
              <a:gd name="connsiteY18" fmla="*/ 1409700 h 5086350"/>
              <a:gd name="connsiteX19" fmla="*/ 4904328 w 5470671"/>
              <a:gd name="connsiteY19" fmla="*/ 1466850 h 5086350"/>
              <a:gd name="connsiteX20" fmla="*/ 4875753 w 5470671"/>
              <a:gd name="connsiteY20" fmla="*/ 1476375 h 5086350"/>
              <a:gd name="connsiteX21" fmla="*/ 4847178 w 5470671"/>
              <a:gd name="connsiteY21" fmla="*/ 1504950 h 5086350"/>
              <a:gd name="connsiteX22" fmla="*/ 4790028 w 5470671"/>
              <a:gd name="connsiteY22" fmla="*/ 1543050 h 5086350"/>
              <a:gd name="connsiteX23" fmla="*/ 4761453 w 5470671"/>
              <a:gd name="connsiteY23" fmla="*/ 1562100 h 5086350"/>
              <a:gd name="connsiteX24" fmla="*/ 4704303 w 5470671"/>
              <a:gd name="connsiteY24" fmla="*/ 1609725 h 5086350"/>
              <a:gd name="connsiteX25" fmla="*/ 4647153 w 5470671"/>
              <a:gd name="connsiteY25" fmla="*/ 1657350 h 5086350"/>
              <a:gd name="connsiteX26" fmla="*/ 4599528 w 5470671"/>
              <a:gd name="connsiteY26" fmla="*/ 1704975 h 5086350"/>
              <a:gd name="connsiteX27" fmla="*/ 4580478 w 5470671"/>
              <a:gd name="connsiteY27" fmla="*/ 1733550 h 5086350"/>
              <a:gd name="connsiteX28" fmla="*/ 4551903 w 5470671"/>
              <a:gd name="connsiteY28" fmla="*/ 1762125 h 5086350"/>
              <a:gd name="connsiteX29" fmla="*/ 4532853 w 5470671"/>
              <a:gd name="connsiteY29" fmla="*/ 1790700 h 5086350"/>
              <a:gd name="connsiteX30" fmla="*/ 4466178 w 5470671"/>
              <a:gd name="connsiteY30" fmla="*/ 1885950 h 5086350"/>
              <a:gd name="connsiteX31" fmla="*/ 4447128 w 5470671"/>
              <a:gd name="connsiteY31" fmla="*/ 1914525 h 5086350"/>
              <a:gd name="connsiteX32" fmla="*/ 4399503 w 5470671"/>
              <a:gd name="connsiteY32" fmla="*/ 1971675 h 5086350"/>
              <a:gd name="connsiteX33" fmla="*/ 4389978 w 5470671"/>
              <a:gd name="connsiteY33" fmla="*/ 2000250 h 5086350"/>
              <a:gd name="connsiteX34" fmla="*/ 4351878 w 5470671"/>
              <a:gd name="connsiteY34" fmla="*/ 2057400 h 5086350"/>
              <a:gd name="connsiteX35" fmla="*/ 4323303 w 5470671"/>
              <a:gd name="connsiteY35" fmla="*/ 2114550 h 5086350"/>
              <a:gd name="connsiteX36" fmla="*/ 4313778 w 5470671"/>
              <a:gd name="connsiteY36" fmla="*/ 2143125 h 5086350"/>
              <a:gd name="connsiteX37" fmla="*/ 4294728 w 5470671"/>
              <a:gd name="connsiteY37" fmla="*/ 2171700 h 5086350"/>
              <a:gd name="connsiteX38" fmla="*/ 4285203 w 5470671"/>
              <a:gd name="connsiteY38" fmla="*/ 2200275 h 5086350"/>
              <a:gd name="connsiteX39" fmla="*/ 4247103 w 5470671"/>
              <a:gd name="connsiteY39" fmla="*/ 2257425 h 5086350"/>
              <a:gd name="connsiteX40" fmla="*/ 4228053 w 5470671"/>
              <a:gd name="connsiteY40" fmla="*/ 2286000 h 5086350"/>
              <a:gd name="connsiteX41" fmla="*/ 4218528 w 5470671"/>
              <a:gd name="connsiteY41" fmla="*/ 2314575 h 5086350"/>
              <a:gd name="connsiteX42" fmla="*/ 4189953 w 5470671"/>
              <a:gd name="connsiteY42" fmla="*/ 2333625 h 5086350"/>
              <a:gd name="connsiteX43" fmla="*/ 4151853 w 5470671"/>
              <a:gd name="connsiteY43" fmla="*/ 2400300 h 5086350"/>
              <a:gd name="connsiteX44" fmla="*/ 4066128 w 5470671"/>
              <a:gd name="connsiteY44" fmla="*/ 2447925 h 5086350"/>
              <a:gd name="connsiteX45" fmla="*/ 4008978 w 5470671"/>
              <a:gd name="connsiteY45" fmla="*/ 2486025 h 5086350"/>
              <a:gd name="connsiteX46" fmla="*/ 3980403 w 5470671"/>
              <a:gd name="connsiteY46" fmla="*/ 2505075 h 5086350"/>
              <a:gd name="connsiteX47" fmla="*/ 3951828 w 5470671"/>
              <a:gd name="connsiteY47" fmla="*/ 2533650 h 5086350"/>
              <a:gd name="connsiteX48" fmla="*/ 3923253 w 5470671"/>
              <a:gd name="connsiteY48" fmla="*/ 2543175 h 5086350"/>
              <a:gd name="connsiteX49" fmla="*/ 3856578 w 5470671"/>
              <a:gd name="connsiteY49" fmla="*/ 2628900 h 5086350"/>
              <a:gd name="connsiteX50" fmla="*/ 3837528 w 5470671"/>
              <a:gd name="connsiteY50" fmla="*/ 2667000 h 5086350"/>
              <a:gd name="connsiteX51" fmla="*/ 3799428 w 5470671"/>
              <a:gd name="connsiteY51" fmla="*/ 2724150 h 5086350"/>
              <a:gd name="connsiteX52" fmla="*/ 3789903 w 5470671"/>
              <a:gd name="connsiteY52" fmla="*/ 2752725 h 5086350"/>
              <a:gd name="connsiteX53" fmla="*/ 3761328 w 5470671"/>
              <a:gd name="connsiteY53" fmla="*/ 2781300 h 5086350"/>
              <a:gd name="connsiteX54" fmla="*/ 3723228 w 5470671"/>
              <a:gd name="connsiteY54" fmla="*/ 2838450 h 5086350"/>
              <a:gd name="connsiteX55" fmla="*/ 3704178 w 5470671"/>
              <a:gd name="connsiteY55" fmla="*/ 2867025 h 5086350"/>
              <a:gd name="connsiteX56" fmla="*/ 3675603 w 5470671"/>
              <a:gd name="connsiteY56" fmla="*/ 2895600 h 5086350"/>
              <a:gd name="connsiteX57" fmla="*/ 3637503 w 5470671"/>
              <a:gd name="connsiteY57" fmla="*/ 2952750 h 5086350"/>
              <a:gd name="connsiteX58" fmla="*/ 3618453 w 5470671"/>
              <a:gd name="connsiteY58" fmla="*/ 2981325 h 5086350"/>
              <a:gd name="connsiteX59" fmla="*/ 3589878 w 5470671"/>
              <a:gd name="connsiteY59" fmla="*/ 3009900 h 5086350"/>
              <a:gd name="connsiteX60" fmla="*/ 3532728 w 5470671"/>
              <a:gd name="connsiteY60" fmla="*/ 3076575 h 5086350"/>
              <a:gd name="connsiteX61" fmla="*/ 3494628 w 5470671"/>
              <a:gd name="connsiteY61" fmla="*/ 3105150 h 5086350"/>
              <a:gd name="connsiteX62" fmla="*/ 3437478 w 5470671"/>
              <a:gd name="connsiteY62" fmla="*/ 3171825 h 5086350"/>
              <a:gd name="connsiteX63" fmla="*/ 3408903 w 5470671"/>
              <a:gd name="connsiteY63" fmla="*/ 3190875 h 5086350"/>
              <a:gd name="connsiteX64" fmla="*/ 3370803 w 5470671"/>
              <a:gd name="connsiteY64" fmla="*/ 3219450 h 5086350"/>
              <a:gd name="connsiteX65" fmla="*/ 3342228 w 5470671"/>
              <a:gd name="connsiteY65" fmla="*/ 3238500 h 5086350"/>
              <a:gd name="connsiteX66" fmla="*/ 3313653 w 5470671"/>
              <a:gd name="connsiteY66" fmla="*/ 3267075 h 5086350"/>
              <a:gd name="connsiteX67" fmla="*/ 3256503 w 5470671"/>
              <a:gd name="connsiteY67" fmla="*/ 3305175 h 5086350"/>
              <a:gd name="connsiteX68" fmla="*/ 3208878 w 5470671"/>
              <a:gd name="connsiteY68" fmla="*/ 3362325 h 5086350"/>
              <a:gd name="connsiteX69" fmla="*/ 3170778 w 5470671"/>
              <a:gd name="connsiteY69" fmla="*/ 3429000 h 5086350"/>
              <a:gd name="connsiteX70" fmla="*/ 3142203 w 5470671"/>
              <a:gd name="connsiteY70" fmla="*/ 3448050 h 5086350"/>
              <a:gd name="connsiteX71" fmla="*/ 3104103 w 5470671"/>
              <a:gd name="connsiteY71" fmla="*/ 3505200 h 5086350"/>
              <a:gd name="connsiteX72" fmla="*/ 3075528 w 5470671"/>
              <a:gd name="connsiteY72" fmla="*/ 3533775 h 5086350"/>
              <a:gd name="connsiteX73" fmla="*/ 3037428 w 5470671"/>
              <a:gd name="connsiteY73" fmla="*/ 3590925 h 5086350"/>
              <a:gd name="connsiteX74" fmla="*/ 3008853 w 5470671"/>
              <a:gd name="connsiteY74" fmla="*/ 3619500 h 5086350"/>
              <a:gd name="connsiteX75" fmla="*/ 2989803 w 5470671"/>
              <a:gd name="connsiteY75" fmla="*/ 3657600 h 5086350"/>
              <a:gd name="connsiteX76" fmla="*/ 2942178 w 5470671"/>
              <a:gd name="connsiteY76" fmla="*/ 3714750 h 5086350"/>
              <a:gd name="connsiteX77" fmla="*/ 2904078 w 5470671"/>
              <a:gd name="connsiteY77" fmla="*/ 3762375 h 5086350"/>
              <a:gd name="connsiteX78" fmla="*/ 2865978 w 5470671"/>
              <a:gd name="connsiteY78" fmla="*/ 3819525 h 5086350"/>
              <a:gd name="connsiteX79" fmla="*/ 2827878 w 5470671"/>
              <a:gd name="connsiteY79" fmla="*/ 3876675 h 5086350"/>
              <a:gd name="connsiteX80" fmla="*/ 2799303 w 5470671"/>
              <a:gd name="connsiteY80" fmla="*/ 3905250 h 5086350"/>
              <a:gd name="connsiteX81" fmla="*/ 2780253 w 5470671"/>
              <a:gd name="connsiteY81" fmla="*/ 3933825 h 5086350"/>
              <a:gd name="connsiteX82" fmla="*/ 2751678 w 5470671"/>
              <a:gd name="connsiteY82" fmla="*/ 3971925 h 5086350"/>
              <a:gd name="connsiteX83" fmla="*/ 2732628 w 5470671"/>
              <a:gd name="connsiteY83" fmla="*/ 4000500 h 5086350"/>
              <a:gd name="connsiteX84" fmla="*/ 2704053 w 5470671"/>
              <a:gd name="connsiteY84" fmla="*/ 4019550 h 5086350"/>
              <a:gd name="connsiteX85" fmla="*/ 2665953 w 5470671"/>
              <a:gd name="connsiteY85" fmla="*/ 4076700 h 5086350"/>
              <a:gd name="connsiteX86" fmla="*/ 2656428 w 5470671"/>
              <a:gd name="connsiteY86" fmla="*/ 4105275 h 5086350"/>
              <a:gd name="connsiteX87" fmla="*/ 2599278 w 5470671"/>
              <a:gd name="connsiteY87" fmla="*/ 4171950 h 5086350"/>
              <a:gd name="connsiteX88" fmla="*/ 2570703 w 5470671"/>
              <a:gd name="connsiteY88" fmla="*/ 4238625 h 5086350"/>
              <a:gd name="connsiteX89" fmla="*/ 2532603 w 5470671"/>
              <a:gd name="connsiteY89" fmla="*/ 4295775 h 5086350"/>
              <a:gd name="connsiteX90" fmla="*/ 2523078 w 5470671"/>
              <a:gd name="connsiteY90" fmla="*/ 4324350 h 5086350"/>
              <a:gd name="connsiteX91" fmla="*/ 2484978 w 5470671"/>
              <a:gd name="connsiteY91" fmla="*/ 4381500 h 5086350"/>
              <a:gd name="connsiteX92" fmla="*/ 2465928 w 5470671"/>
              <a:gd name="connsiteY92" fmla="*/ 4410075 h 5086350"/>
              <a:gd name="connsiteX93" fmla="*/ 2446878 w 5470671"/>
              <a:gd name="connsiteY93" fmla="*/ 4448175 h 5086350"/>
              <a:gd name="connsiteX94" fmla="*/ 2427828 w 5470671"/>
              <a:gd name="connsiteY94" fmla="*/ 4476750 h 5086350"/>
              <a:gd name="connsiteX95" fmla="*/ 2418303 w 5470671"/>
              <a:gd name="connsiteY95" fmla="*/ 4505325 h 5086350"/>
              <a:gd name="connsiteX96" fmla="*/ 2399253 w 5470671"/>
              <a:gd name="connsiteY96" fmla="*/ 4533900 h 5086350"/>
              <a:gd name="connsiteX97" fmla="*/ 2380203 w 5470671"/>
              <a:gd name="connsiteY97" fmla="*/ 4572000 h 5086350"/>
              <a:gd name="connsiteX98" fmla="*/ 2361153 w 5470671"/>
              <a:gd name="connsiteY98" fmla="*/ 4600575 h 5086350"/>
              <a:gd name="connsiteX99" fmla="*/ 2332578 w 5470671"/>
              <a:gd name="connsiteY99" fmla="*/ 4686300 h 5086350"/>
              <a:gd name="connsiteX100" fmla="*/ 2323053 w 5470671"/>
              <a:gd name="connsiteY100" fmla="*/ 4714875 h 5086350"/>
              <a:gd name="connsiteX101" fmla="*/ 2304003 w 5470671"/>
              <a:gd name="connsiteY101" fmla="*/ 4743450 h 5086350"/>
              <a:gd name="connsiteX102" fmla="*/ 2294478 w 5470671"/>
              <a:gd name="connsiteY102" fmla="*/ 4772025 h 5086350"/>
              <a:gd name="connsiteX103" fmla="*/ 2275428 w 5470671"/>
              <a:gd name="connsiteY103" fmla="*/ 4810125 h 5086350"/>
              <a:gd name="connsiteX104" fmla="*/ 2246853 w 5470671"/>
              <a:gd name="connsiteY104" fmla="*/ 4867275 h 5086350"/>
              <a:gd name="connsiteX105" fmla="*/ 2237328 w 5470671"/>
              <a:gd name="connsiteY105" fmla="*/ 4905375 h 5086350"/>
              <a:gd name="connsiteX106" fmla="*/ 2180178 w 5470671"/>
              <a:gd name="connsiteY106" fmla="*/ 4991100 h 5086350"/>
              <a:gd name="connsiteX107" fmla="*/ 2161128 w 5470671"/>
              <a:gd name="connsiteY107" fmla="*/ 5019675 h 5086350"/>
              <a:gd name="connsiteX108" fmla="*/ 2132553 w 5470671"/>
              <a:gd name="connsiteY108" fmla="*/ 5076825 h 5086350"/>
              <a:gd name="connsiteX109" fmla="*/ 2103978 w 5470671"/>
              <a:gd name="connsiteY109" fmla="*/ 5086350 h 5086350"/>
              <a:gd name="connsiteX110" fmla="*/ 1199103 w 5470671"/>
              <a:gd name="connsiteY110" fmla="*/ 5076825 h 5086350"/>
              <a:gd name="connsiteX111" fmla="*/ 1027653 w 5470671"/>
              <a:gd name="connsiteY111" fmla="*/ 5067300 h 5086350"/>
              <a:gd name="connsiteX112" fmla="*/ 799053 w 5470671"/>
              <a:gd name="connsiteY112" fmla="*/ 5057775 h 5086350"/>
              <a:gd name="connsiteX113" fmla="*/ 694278 w 5470671"/>
              <a:gd name="connsiteY113" fmla="*/ 5048250 h 5086350"/>
              <a:gd name="connsiteX114" fmla="*/ 670728 w 5470671"/>
              <a:gd name="connsiteY114" fmla="*/ 5053798 h 5086350"/>
              <a:gd name="connsiteX115" fmla="*/ 560928 w 5470671"/>
              <a:gd name="connsiteY115" fmla="*/ 5059346 h 5086350"/>
              <a:gd name="connsiteX116" fmla="*/ 322385 w 5470671"/>
              <a:gd name="connsiteY116" fmla="*/ 5058298 h 5086350"/>
              <a:gd name="connsiteX117" fmla="*/ 2407 w 5470671"/>
              <a:gd name="connsiteY117" fmla="*/ 5057775 h 5086350"/>
              <a:gd name="connsiteX118" fmla="*/ 0 w 5470671"/>
              <a:gd name="connsiteY118" fmla="*/ 4844248 h 5086350"/>
              <a:gd name="connsiteX119" fmla="*/ 2407 w 5470671"/>
              <a:gd name="connsiteY119" fmla="*/ 3824549 h 5086350"/>
              <a:gd name="connsiteX120" fmla="*/ 56103 w 5470671"/>
              <a:gd name="connsiteY120" fmla="*/ 3800475 h 5086350"/>
              <a:gd name="connsiteX121" fmla="*/ 122778 w 5470671"/>
              <a:gd name="connsiteY121" fmla="*/ 3771900 h 5086350"/>
              <a:gd name="connsiteX122" fmla="*/ 151353 w 5470671"/>
              <a:gd name="connsiteY122" fmla="*/ 3743325 h 5086350"/>
              <a:gd name="connsiteX123" fmla="*/ 179928 w 5470671"/>
              <a:gd name="connsiteY123" fmla="*/ 3733800 h 5086350"/>
              <a:gd name="connsiteX124" fmla="*/ 208503 w 5470671"/>
              <a:gd name="connsiteY124" fmla="*/ 3714750 h 5086350"/>
              <a:gd name="connsiteX125" fmla="*/ 237078 w 5470671"/>
              <a:gd name="connsiteY125" fmla="*/ 3705225 h 5086350"/>
              <a:gd name="connsiteX126" fmla="*/ 265653 w 5470671"/>
              <a:gd name="connsiteY126" fmla="*/ 3686175 h 5086350"/>
              <a:gd name="connsiteX127" fmla="*/ 322803 w 5470671"/>
              <a:gd name="connsiteY127" fmla="*/ 3667125 h 5086350"/>
              <a:gd name="connsiteX128" fmla="*/ 351378 w 5470671"/>
              <a:gd name="connsiteY128" fmla="*/ 3648075 h 5086350"/>
              <a:gd name="connsiteX129" fmla="*/ 399003 w 5470671"/>
              <a:gd name="connsiteY129" fmla="*/ 3638550 h 5086350"/>
              <a:gd name="connsiteX130" fmla="*/ 427578 w 5470671"/>
              <a:gd name="connsiteY130" fmla="*/ 3629025 h 5086350"/>
              <a:gd name="connsiteX131" fmla="*/ 503778 w 5470671"/>
              <a:gd name="connsiteY131" fmla="*/ 3609975 h 5086350"/>
              <a:gd name="connsiteX132" fmla="*/ 560928 w 5470671"/>
              <a:gd name="connsiteY132" fmla="*/ 3581400 h 5086350"/>
              <a:gd name="connsiteX133" fmla="*/ 646653 w 5470671"/>
              <a:gd name="connsiteY133" fmla="*/ 3552825 h 5086350"/>
              <a:gd name="connsiteX134" fmla="*/ 675228 w 5470671"/>
              <a:gd name="connsiteY134" fmla="*/ 3533775 h 5086350"/>
              <a:gd name="connsiteX135" fmla="*/ 780003 w 5470671"/>
              <a:gd name="connsiteY135" fmla="*/ 3495675 h 5086350"/>
              <a:gd name="connsiteX136" fmla="*/ 856203 w 5470671"/>
              <a:gd name="connsiteY136" fmla="*/ 3457575 h 5086350"/>
              <a:gd name="connsiteX137" fmla="*/ 941928 w 5470671"/>
              <a:gd name="connsiteY137" fmla="*/ 3419475 h 5086350"/>
              <a:gd name="connsiteX138" fmla="*/ 1018128 w 5470671"/>
              <a:gd name="connsiteY138" fmla="*/ 3390900 h 5086350"/>
              <a:gd name="connsiteX139" fmla="*/ 1046703 w 5470671"/>
              <a:gd name="connsiteY139" fmla="*/ 3371850 h 5086350"/>
              <a:gd name="connsiteX140" fmla="*/ 1103853 w 5470671"/>
              <a:gd name="connsiteY140" fmla="*/ 3352800 h 5086350"/>
              <a:gd name="connsiteX141" fmla="*/ 1132428 w 5470671"/>
              <a:gd name="connsiteY141" fmla="*/ 3333750 h 5086350"/>
              <a:gd name="connsiteX142" fmla="*/ 1189578 w 5470671"/>
              <a:gd name="connsiteY142" fmla="*/ 3314700 h 5086350"/>
              <a:gd name="connsiteX143" fmla="*/ 1256253 w 5470671"/>
              <a:gd name="connsiteY143" fmla="*/ 3276600 h 5086350"/>
              <a:gd name="connsiteX144" fmla="*/ 1294353 w 5470671"/>
              <a:gd name="connsiteY144" fmla="*/ 3257550 h 5086350"/>
              <a:gd name="connsiteX145" fmla="*/ 1351503 w 5470671"/>
              <a:gd name="connsiteY145" fmla="*/ 3219450 h 5086350"/>
              <a:gd name="connsiteX146" fmla="*/ 1380078 w 5470671"/>
              <a:gd name="connsiteY146" fmla="*/ 3209925 h 5086350"/>
              <a:gd name="connsiteX147" fmla="*/ 1437228 w 5470671"/>
              <a:gd name="connsiteY147" fmla="*/ 3171825 h 5086350"/>
              <a:gd name="connsiteX148" fmla="*/ 1465803 w 5470671"/>
              <a:gd name="connsiteY148" fmla="*/ 3152775 h 5086350"/>
              <a:gd name="connsiteX149" fmla="*/ 1522953 w 5470671"/>
              <a:gd name="connsiteY149" fmla="*/ 3114675 h 5086350"/>
              <a:gd name="connsiteX150" fmla="*/ 1618203 w 5470671"/>
              <a:gd name="connsiteY150" fmla="*/ 3038475 h 5086350"/>
              <a:gd name="connsiteX151" fmla="*/ 1646778 w 5470671"/>
              <a:gd name="connsiteY151" fmla="*/ 3028950 h 5086350"/>
              <a:gd name="connsiteX152" fmla="*/ 1684878 w 5470671"/>
              <a:gd name="connsiteY152" fmla="*/ 3000375 h 5086350"/>
              <a:gd name="connsiteX153" fmla="*/ 1713453 w 5470671"/>
              <a:gd name="connsiteY153" fmla="*/ 2981325 h 5086350"/>
              <a:gd name="connsiteX154" fmla="*/ 1742028 w 5470671"/>
              <a:gd name="connsiteY154" fmla="*/ 2952750 h 5086350"/>
              <a:gd name="connsiteX155" fmla="*/ 1808703 w 5470671"/>
              <a:gd name="connsiteY155" fmla="*/ 2914650 h 5086350"/>
              <a:gd name="connsiteX156" fmla="*/ 1837278 w 5470671"/>
              <a:gd name="connsiteY156" fmla="*/ 2905125 h 5086350"/>
              <a:gd name="connsiteX157" fmla="*/ 1865853 w 5470671"/>
              <a:gd name="connsiteY157" fmla="*/ 2876550 h 5086350"/>
              <a:gd name="connsiteX158" fmla="*/ 1894428 w 5470671"/>
              <a:gd name="connsiteY158" fmla="*/ 2867025 h 5086350"/>
              <a:gd name="connsiteX159" fmla="*/ 1932528 w 5470671"/>
              <a:gd name="connsiteY159" fmla="*/ 2847975 h 5086350"/>
              <a:gd name="connsiteX160" fmla="*/ 1961103 w 5470671"/>
              <a:gd name="connsiteY160" fmla="*/ 2828925 h 5086350"/>
              <a:gd name="connsiteX161" fmla="*/ 1999203 w 5470671"/>
              <a:gd name="connsiteY161" fmla="*/ 2800350 h 5086350"/>
              <a:gd name="connsiteX162" fmla="*/ 2027778 w 5470671"/>
              <a:gd name="connsiteY162" fmla="*/ 2790825 h 5086350"/>
              <a:gd name="connsiteX163" fmla="*/ 2084928 w 5470671"/>
              <a:gd name="connsiteY163" fmla="*/ 2752725 h 5086350"/>
              <a:gd name="connsiteX164" fmla="*/ 2142078 w 5470671"/>
              <a:gd name="connsiteY164" fmla="*/ 2714625 h 5086350"/>
              <a:gd name="connsiteX165" fmla="*/ 2170653 w 5470671"/>
              <a:gd name="connsiteY165" fmla="*/ 2695575 h 5086350"/>
              <a:gd name="connsiteX166" fmla="*/ 2208753 w 5470671"/>
              <a:gd name="connsiteY166" fmla="*/ 2676525 h 5086350"/>
              <a:gd name="connsiteX167" fmla="*/ 2246853 w 5470671"/>
              <a:gd name="connsiteY167" fmla="*/ 2647950 h 5086350"/>
              <a:gd name="connsiteX168" fmla="*/ 2275428 w 5470671"/>
              <a:gd name="connsiteY168" fmla="*/ 2628900 h 5086350"/>
              <a:gd name="connsiteX169" fmla="*/ 2342103 w 5470671"/>
              <a:gd name="connsiteY169" fmla="*/ 2571750 h 5086350"/>
              <a:gd name="connsiteX170" fmla="*/ 2370678 w 5470671"/>
              <a:gd name="connsiteY170" fmla="*/ 2552700 h 5086350"/>
              <a:gd name="connsiteX171" fmla="*/ 2427828 w 5470671"/>
              <a:gd name="connsiteY171" fmla="*/ 2514600 h 5086350"/>
              <a:gd name="connsiteX172" fmla="*/ 2446878 w 5470671"/>
              <a:gd name="connsiteY172" fmla="*/ 2486025 h 5086350"/>
              <a:gd name="connsiteX173" fmla="*/ 2475453 w 5470671"/>
              <a:gd name="connsiteY173" fmla="*/ 2466975 h 5086350"/>
              <a:gd name="connsiteX174" fmla="*/ 2494503 w 5470671"/>
              <a:gd name="connsiteY174" fmla="*/ 2438400 h 5086350"/>
              <a:gd name="connsiteX175" fmla="*/ 2523078 w 5470671"/>
              <a:gd name="connsiteY175" fmla="*/ 2390775 h 5086350"/>
              <a:gd name="connsiteX176" fmla="*/ 2580228 w 5470671"/>
              <a:gd name="connsiteY176" fmla="*/ 2343150 h 5086350"/>
              <a:gd name="connsiteX177" fmla="*/ 2608803 w 5470671"/>
              <a:gd name="connsiteY177" fmla="*/ 2314575 h 5086350"/>
              <a:gd name="connsiteX178" fmla="*/ 2637378 w 5470671"/>
              <a:gd name="connsiteY178" fmla="*/ 2295525 h 5086350"/>
              <a:gd name="connsiteX179" fmla="*/ 2665953 w 5470671"/>
              <a:gd name="connsiteY179" fmla="*/ 2266950 h 5086350"/>
              <a:gd name="connsiteX180" fmla="*/ 2694528 w 5470671"/>
              <a:gd name="connsiteY180" fmla="*/ 2228850 h 5086350"/>
              <a:gd name="connsiteX181" fmla="*/ 2723103 w 5470671"/>
              <a:gd name="connsiteY181" fmla="*/ 2219325 h 5086350"/>
              <a:gd name="connsiteX182" fmla="*/ 2751678 w 5470671"/>
              <a:gd name="connsiteY182" fmla="*/ 2181225 h 5086350"/>
              <a:gd name="connsiteX183" fmla="*/ 2770728 w 5470671"/>
              <a:gd name="connsiteY183" fmla="*/ 2152650 h 5086350"/>
              <a:gd name="connsiteX184" fmla="*/ 2799303 w 5470671"/>
              <a:gd name="connsiteY184" fmla="*/ 2133600 h 5086350"/>
              <a:gd name="connsiteX185" fmla="*/ 2818353 w 5470671"/>
              <a:gd name="connsiteY185" fmla="*/ 2105025 h 5086350"/>
              <a:gd name="connsiteX186" fmla="*/ 2875503 w 5470671"/>
              <a:gd name="connsiteY186" fmla="*/ 2057400 h 5086350"/>
              <a:gd name="connsiteX187" fmla="*/ 2894553 w 5470671"/>
              <a:gd name="connsiteY187" fmla="*/ 2028825 h 5086350"/>
              <a:gd name="connsiteX188" fmla="*/ 2913603 w 5470671"/>
              <a:gd name="connsiteY188" fmla="*/ 1990725 h 5086350"/>
              <a:gd name="connsiteX189" fmla="*/ 2942178 w 5470671"/>
              <a:gd name="connsiteY189" fmla="*/ 1971675 h 5086350"/>
              <a:gd name="connsiteX190" fmla="*/ 2989803 w 5470671"/>
              <a:gd name="connsiteY190" fmla="*/ 1914525 h 5086350"/>
              <a:gd name="connsiteX191" fmla="*/ 3018378 w 5470671"/>
              <a:gd name="connsiteY191" fmla="*/ 1876425 h 5086350"/>
              <a:gd name="connsiteX192" fmla="*/ 3037428 w 5470671"/>
              <a:gd name="connsiteY192" fmla="*/ 1847850 h 5086350"/>
              <a:gd name="connsiteX193" fmla="*/ 3066003 w 5470671"/>
              <a:gd name="connsiteY193" fmla="*/ 1828800 h 5086350"/>
              <a:gd name="connsiteX194" fmla="*/ 3123153 w 5470671"/>
              <a:gd name="connsiteY194" fmla="*/ 1771650 h 5086350"/>
              <a:gd name="connsiteX195" fmla="*/ 3208878 w 5470671"/>
              <a:gd name="connsiteY195" fmla="*/ 1704975 h 5086350"/>
              <a:gd name="connsiteX196" fmla="*/ 3246978 w 5470671"/>
              <a:gd name="connsiteY196" fmla="*/ 1676400 h 5086350"/>
              <a:gd name="connsiteX197" fmla="*/ 3275553 w 5470671"/>
              <a:gd name="connsiteY197" fmla="*/ 1657350 h 5086350"/>
              <a:gd name="connsiteX198" fmla="*/ 3304128 w 5470671"/>
              <a:gd name="connsiteY198" fmla="*/ 1628775 h 5086350"/>
              <a:gd name="connsiteX199" fmla="*/ 3332703 w 5470671"/>
              <a:gd name="connsiteY199" fmla="*/ 1609725 h 5086350"/>
              <a:gd name="connsiteX200" fmla="*/ 3361278 w 5470671"/>
              <a:gd name="connsiteY200" fmla="*/ 1581150 h 5086350"/>
              <a:gd name="connsiteX201" fmla="*/ 3389853 w 5470671"/>
              <a:gd name="connsiteY201" fmla="*/ 1562100 h 5086350"/>
              <a:gd name="connsiteX202" fmla="*/ 3427953 w 5470671"/>
              <a:gd name="connsiteY202" fmla="*/ 1524000 h 5086350"/>
              <a:gd name="connsiteX203" fmla="*/ 3466053 w 5470671"/>
              <a:gd name="connsiteY203" fmla="*/ 1495425 h 5086350"/>
              <a:gd name="connsiteX204" fmla="*/ 3485103 w 5470671"/>
              <a:gd name="connsiteY204" fmla="*/ 1466850 h 5086350"/>
              <a:gd name="connsiteX205" fmla="*/ 3513678 w 5470671"/>
              <a:gd name="connsiteY205" fmla="*/ 1447800 h 5086350"/>
              <a:gd name="connsiteX206" fmla="*/ 3551778 w 5470671"/>
              <a:gd name="connsiteY206" fmla="*/ 1409700 h 5086350"/>
              <a:gd name="connsiteX207" fmla="*/ 3608928 w 5470671"/>
              <a:gd name="connsiteY207" fmla="*/ 1371600 h 5086350"/>
              <a:gd name="connsiteX208" fmla="*/ 3637503 w 5470671"/>
              <a:gd name="connsiteY208" fmla="*/ 1343025 h 5086350"/>
              <a:gd name="connsiteX209" fmla="*/ 3694653 w 5470671"/>
              <a:gd name="connsiteY209" fmla="*/ 1304925 h 5086350"/>
              <a:gd name="connsiteX210" fmla="*/ 3732753 w 5470671"/>
              <a:gd name="connsiteY210" fmla="*/ 1266825 h 5086350"/>
              <a:gd name="connsiteX211" fmla="*/ 3789903 w 5470671"/>
              <a:gd name="connsiteY211" fmla="*/ 1228725 h 5086350"/>
              <a:gd name="connsiteX212" fmla="*/ 3818478 w 5470671"/>
              <a:gd name="connsiteY212" fmla="*/ 1200150 h 5086350"/>
              <a:gd name="connsiteX213" fmla="*/ 3847053 w 5470671"/>
              <a:gd name="connsiteY213" fmla="*/ 1181100 h 5086350"/>
              <a:gd name="connsiteX214" fmla="*/ 3932778 w 5470671"/>
              <a:gd name="connsiteY214" fmla="*/ 1104900 h 5086350"/>
              <a:gd name="connsiteX215" fmla="*/ 3970878 w 5470671"/>
              <a:gd name="connsiteY215" fmla="*/ 1095375 h 5086350"/>
              <a:gd name="connsiteX216" fmla="*/ 4028028 w 5470671"/>
              <a:gd name="connsiteY216" fmla="*/ 1057275 h 5086350"/>
              <a:gd name="connsiteX217" fmla="*/ 4056603 w 5470671"/>
              <a:gd name="connsiteY217" fmla="*/ 1038225 h 5086350"/>
              <a:gd name="connsiteX218" fmla="*/ 4123278 w 5470671"/>
              <a:gd name="connsiteY218" fmla="*/ 1009650 h 5086350"/>
              <a:gd name="connsiteX219" fmla="*/ 4151853 w 5470671"/>
              <a:gd name="connsiteY219" fmla="*/ 981075 h 5086350"/>
              <a:gd name="connsiteX220" fmla="*/ 4180428 w 5470671"/>
              <a:gd name="connsiteY220" fmla="*/ 971550 h 5086350"/>
              <a:gd name="connsiteX221" fmla="*/ 4209003 w 5470671"/>
              <a:gd name="connsiteY221" fmla="*/ 952500 h 5086350"/>
              <a:gd name="connsiteX222" fmla="*/ 4247103 w 5470671"/>
              <a:gd name="connsiteY222" fmla="*/ 933450 h 5086350"/>
              <a:gd name="connsiteX223" fmla="*/ 4304253 w 5470671"/>
              <a:gd name="connsiteY223" fmla="*/ 895350 h 5086350"/>
              <a:gd name="connsiteX224" fmla="*/ 4370928 w 5470671"/>
              <a:gd name="connsiteY224" fmla="*/ 847725 h 5086350"/>
              <a:gd name="connsiteX225" fmla="*/ 4399503 w 5470671"/>
              <a:gd name="connsiteY225" fmla="*/ 838200 h 5086350"/>
              <a:gd name="connsiteX226" fmla="*/ 4456653 w 5470671"/>
              <a:gd name="connsiteY226" fmla="*/ 800100 h 5086350"/>
              <a:gd name="connsiteX227" fmla="*/ 4485228 w 5470671"/>
              <a:gd name="connsiteY227" fmla="*/ 781050 h 5086350"/>
              <a:gd name="connsiteX228" fmla="*/ 4513803 w 5470671"/>
              <a:gd name="connsiteY228" fmla="*/ 771525 h 5086350"/>
              <a:gd name="connsiteX229" fmla="*/ 4570953 w 5470671"/>
              <a:gd name="connsiteY229" fmla="*/ 723900 h 5086350"/>
              <a:gd name="connsiteX230" fmla="*/ 4599528 w 5470671"/>
              <a:gd name="connsiteY230" fmla="*/ 714375 h 5086350"/>
              <a:gd name="connsiteX231" fmla="*/ 4637628 w 5470671"/>
              <a:gd name="connsiteY231" fmla="*/ 695325 h 5086350"/>
              <a:gd name="connsiteX232" fmla="*/ 4694778 w 5470671"/>
              <a:gd name="connsiteY232" fmla="*/ 657225 h 5086350"/>
              <a:gd name="connsiteX233" fmla="*/ 4751928 w 5470671"/>
              <a:gd name="connsiteY233" fmla="*/ 619125 h 5086350"/>
              <a:gd name="connsiteX234" fmla="*/ 4780503 w 5470671"/>
              <a:gd name="connsiteY234" fmla="*/ 600075 h 5086350"/>
              <a:gd name="connsiteX235" fmla="*/ 4866228 w 5470671"/>
              <a:gd name="connsiteY235" fmla="*/ 523875 h 5086350"/>
              <a:gd name="connsiteX236" fmla="*/ 4885278 w 5470671"/>
              <a:gd name="connsiteY236" fmla="*/ 495300 h 5086350"/>
              <a:gd name="connsiteX237" fmla="*/ 4904328 w 5470671"/>
              <a:gd name="connsiteY237" fmla="*/ 438150 h 5086350"/>
              <a:gd name="connsiteX238" fmla="*/ 4913853 w 5470671"/>
              <a:gd name="connsiteY238" fmla="*/ 409575 h 5086350"/>
              <a:gd name="connsiteX239" fmla="*/ 4932903 w 5470671"/>
              <a:gd name="connsiteY239" fmla="*/ 371475 h 5086350"/>
              <a:gd name="connsiteX240" fmla="*/ 4961478 w 5470671"/>
              <a:gd name="connsiteY240" fmla="*/ 276225 h 5086350"/>
              <a:gd name="connsiteX241" fmla="*/ 4980528 w 5470671"/>
              <a:gd name="connsiteY241" fmla="*/ 247650 h 5086350"/>
              <a:gd name="connsiteX242" fmla="*/ 4999578 w 5470671"/>
              <a:gd name="connsiteY242" fmla="*/ 190500 h 5086350"/>
              <a:gd name="connsiteX243" fmla="*/ 5028153 w 5470671"/>
              <a:gd name="connsiteY243" fmla="*/ 152400 h 5086350"/>
              <a:gd name="connsiteX244" fmla="*/ 5075778 w 5470671"/>
              <a:gd name="connsiteY244" fmla="*/ 66675 h 5086350"/>
              <a:gd name="connsiteX245" fmla="*/ 5094828 w 5470671"/>
              <a:gd name="connsiteY245" fmla="*/ 38100 h 5086350"/>
              <a:gd name="connsiteX246" fmla="*/ 5180553 w 5470671"/>
              <a:gd name="connsiteY246" fmla="*/ 9525 h 5086350"/>
              <a:gd name="connsiteX247" fmla="*/ 5209128 w 5470671"/>
              <a:gd name="connsiteY247" fmla="*/ 0 h 5086350"/>
              <a:gd name="connsiteX248" fmla="*/ 5304378 w 5470671"/>
              <a:gd name="connsiteY248" fmla="*/ 9525 h 5086350"/>
              <a:gd name="connsiteX249" fmla="*/ 5332953 w 5470671"/>
              <a:gd name="connsiteY249" fmla="*/ 19050 h 5086350"/>
              <a:gd name="connsiteX250" fmla="*/ 5399628 w 5470671"/>
              <a:gd name="connsiteY250" fmla="*/ 104775 h 5086350"/>
              <a:gd name="connsiteX251" fmla="*/ 5428203 w 5470671"/>
              <a:gd name="connsiteY251" fmla="*/ 133350 h 5086350"/>
              <a:gd name="connsiteX252" fmla="*/ 5437728 w 5470671"/>
              <a:gd name="connsiteY252" fmla="*/ 161925 h 5086350"/>
              <a:gd name="connsiteX253" fmla="*/ 5456778 w 5470671"/>
              <a:gd name="connsiteY253" fmla="*/ 190500 h 5086350"/>
              <a:gd name="connsiteX254" fmla="*/ 5466303 w 5470671"/>
              <a:gd name="connsiteY254" fmla="*/ 228600 h 5086350"/>
              <a:gd name="connsiteX255" fmla="*/ 5409153 w 5470671"/>
              <a:gd name="connsiteY255" fmla="*/ 209550 h 5086350"/>
              <a:gd name="connsiteX256" fmla="*/ 5380578 w 5470671"/>
              <a:gd name="connsiteY256" fmla="*/ 200025 h 5086350"/>
              <a:gd name="connsiteX257" fmla="*/ 5409153 w 5470671"/>
              <a:gd name="connsiteY257" fmla="*/ 171450 h 5086350"/>
              <a:gd name="connsiteX0" fmla="*/ 5409153 w 5470671"/>
              <a:gd name="connsiteY0" fmla="*/ 171450 h 5086350"/>
              <a:gd name="connsiteX1" fmla="*/ 5399628 w 5470671"/>
              <a:gd name="connsiteY1" fmla="*/ 552450 h 5086350"/>
              <a:gd name="connsiteX2" fmla="*/ 5380578 w 5470671"/>
              <a:gd name="connsiteY2" fmla="*/ 628650 h 5086350"/>
              <a:gd name="connsiteX3" fmla="*/ 5371053 w 5470671"/>
              <a:gd name="connsiteY3" fmla="*/ 685800 h 5086350"/>
              <a:gd name="connsiteX4" fmla="*/ 5352003 w 5470671"/>
              <a:gd name="connsiteY4" fmla="*/ 742950 h 5086350"/>
              <a:gd name="connsiteX5" fmla="*/ 5342478 w 5470671"/>
              <a:gd name="connsiteY5" fmla="*/ 771525 h 5086350"/>
              <a:gd name="connsiteX6" fmla="*/ 5332953 w 5470671"/>
              <a:gd name="connsiteY6" fmla="*/ 809625 h 5086350"/>
              <a:gd name="connsiteX7" fmla="*/ 5313903 w 5470671"/>
              <a:gd name="connsiteY7" fmla="*/ 838200 h 5086350"/>
              <a:gd name="connsiteX8" fmla="*/ 5285328 w 5470671"/>
              <a:gd name="connsiteY8" fmla="*/ 923925 h 5086350"/>
              <a:gd name="connsiteX9" fmla="*/ 5275803 w 5470671"/>
              <a:gd name="connsiteY9" fmla="*/ 952500 h 5086350"/>
              <a:gd name="connsiteX10" fmla="*/ 5237703 w 5470671"/>
              <a:gd name="connsiteY10" fmla="*/ 1009650 h 5086350"/>
              <a:gd name="connsiteX11" fmla="*/ 5228178 w 5470671"/>
              <a:gd name="connsiteY11" fmla="*/ 1038225 h 5086350"/>
              <a:gd name="connsiteX12" fmla="*/ 5190078 w 5470671"/>
              <a:gd name="connsiteY12" fmla="*/ 1076325 h 5086350"/>
              <a:gd name="connsiteX13" fmla="*/ 5113878 w 5470671"/>
              <a:gd name="connsiteY13" fmla="*/ 1181100 h 5086350"/>
              <a:gd name="connsiteX14" fmla="*/ 5066253 w 5470671"/>
              <a:gd name="connsiteY14" fmla="*/ 1238250 h 5086350"/>
              <a:gd name="connsiteX15" fmla="*/ 5056728 w 5470671"/>
              <a:gd name="connsiteY15" fmla="*/ 1266825 h 5086350"/>
              <a:gd name="connsiteX16" fmla="*/ 5009103 w 5470671"/>
              <a:gd name="connsiteY16" fmla="*/ 1323975 h 5086350"/>
              <a:gd name="connsiteX17" fmla="*/ 4999578 w 5470671"/>
              <a:gd name="connsiteY17" fmla="*/ 1352550 h 5086350"/>
              <a:gd name="connsiteX18" fmla="*/ 4951953 w 5470671"/>
              <a:gd name="connsiteY18" fmla="*/ 1409700 h 5086350"/>
              <a:gd name="connsiteX19" fmla="*/ 4904328 w 5470671"/>
              <a:gd name="connsiteY19" fmla="*/ 1466850 h 5086350"/>
              <a:gd name="connsiteX20" fmla="*/ 4875753 w 5470671"/>
              <a:gd name="connsiteY20" fmla="*/ 1476375 h 5086350"/>
              <a:gd name="connsiteX21" fmla="*/ 4847178 w 5470671"/>
              <a:gd name="connsiteY21" fmla="*/ 1504950 h 5086350"/>
              <a:gd name="connsiteX22" fmla="*/ 4790028 w 5470671"/>
              <a:gd name="connsiteY22" fmla="*/ 1543050 h 5086350"/>
              <a:gd name="connsiteX23" fmla="*/ 4761453 w 5470671"/>
              <a:gd name="connsiteY23" fmla="*/ 1562100 h 5086350"/>
              <a:gd name="connsiteX24" fmla="*/ 4704303 w 5470671"/>
              <a:gd name="connsiteY24" fmla="*/ 1609725 h 5086350"/>
              <a:gd name="connsiteX25" fmla="*/ 4647153 w 5470671"/>
              <a:gd name="connsiteY25" fmla="*/ 1657350 h 5086350"/>
              <a:gd name="connsiteX26" fmla="*/ 4599528 w 5470671"/>
              <a:gd name="connsiteY26" fmla="*/ 1704975 h 5086350"/>
              <a:gd name="connsiteX27" fmla="*/ 4580478 w 5470671"/>
              <a:gd name="connsiteY27" fmla="*/ 1733550 h 5086350"/>
              <a:gd name="connsiteX28" fmla="*/ 4551903 w 5470671"/>
              <a:gd name="connsiteY28" fmla="*/ 1762125 h 5086350"/>
              <a:gd name="connsiteX29" fmla="*/ 4532853 w 5470671"/>
              <a:gd name="connsiteY29" fmla="*/ 1790700 h 5086350"/>
              <a:gd name="connsiteX30" fmla="*/ 4466178 w 5470671"/>
              <a:gd name="connsiteY30" fmla="*/ 1885950 h 5086350"/>
              <a:gd name="connsiteX31" fmla="*/ 4447128 w 5470671"/>
              <a:gd name="connsiteY31" fmla="*/ 1914525 h 5086350"/>
              <a:gd name="connsiteX32" fmla="*/ 4399503 w 5470671"/>
              <a:gd name="connsiteY32" fmla="*/ 1971675 h 5086350"/>
              <a:gd name="connsiteX33" fmla="*/ 4389978 w 5470671"/>
              <a:gd name="connsiteY33" fmla="*/ 2000250 h 5086350"/>
              <a:gd name="connsiteX34" fmla="*/ 4351878 w 5470671"/>
              <a:gd name="connsiteY34" fmla="*/ 2057400 h 5086350"/>
              <a:gd name="connsiteX35" fmla="*/ 4323303 w 5470671"/>
              <a:gd name="connsiteY35" fmla="*/ 2114550 h 5086350"/>
              <a:gd name="connsiteX36" fmla="*/ 4313778 w 5470671"/>
              <a:gd name="connsiteY36" fmla="*/ 2143125 h 5086350"/>
              <a:gd name="connsiteX37" fmla="*/ 4294728 w 5470671"/>
              <a:gd name="connsiteY37" fmla="*/ 2171700 h 5086350"/>
              <a:gd name="connsiteX38" fmla="*/ 4285203 w 5470671"/>
              <a:gd name="connsiteY38" fmla="*/ 2200275 h 5086350"/>
              <a:gd name="connsiteX39" fmla="*/ 4247103 w 5470671"/>
              <a:gd name="connsiteY39" fmla="*/ 2257425 h 5086350"/>
              <a:gd name="connsiteX40" fmla="*/ 4228053 w 5470671"/>
              <a:gd name="connsiteY40" fmla="*/ 2286000 h 5086350"/>
              <a:gd name="connsiteX41" fmla="*/ 4218528 w 5470671"/>
              <a:gd name="connsiteY41" fmla="*/ 2314575 h 5086350"/>
              <a:gd name="connsiteX42" fmla="*/ 4189953 w 5470671"/>
              <a:gd name="connsiteY42" fmla="*/ 2333625 h 5086350"/>
              <a:gd name="connsiteX43" fmla="*/ 4151853 w 5470671"/>
              <a:gd name="connsiteY43" fmla="*/ 2400300 h 5086350"/>
              <a:gd name="connsiteX44" fmla="*/ 4066128 w 5470671"/>
              <a:gd name="connsiteY44" fmla="*/ 2447925 h 5086350"/>
              <a:gd name="connsiteX45" fmla="*/ 4008978 w 5470671"/>
              <a:gd name="connsiteY45" fmla="*/ 2486025 h 5086350"/>
              <a:gd name="connsiteX46" fmla="*/ 3980403 w 5470671"/>
              <a:gd name="connsiteY46" fmla="*/ 2505075 h 5086350"/>
              <a:gd name="connsiteX47" fmla="*/ 3951828 w 5470671"/>
              <a:gd name="connsiteY47" fmla="*/ 2533650 h 5086350"/>
              <a:gd name="connsiteX48" fmla="*/ 3923253 w 5470671"/>
              <a:gd name="connsiteY48" fmla="*/ 2543175 h 5086350"/>
              <a:gd name="connsiteX49" fmla="*/ 3856578 w 5470671"/>
              <a:gd name="connsiteY49" fmla="*/ 2628900 h 5086350"/>
              <a:gd name="connsiteX50" fmla="*/ 3837528 w 5470671"/>
              <a:gd name="connsiteY50" fmla="*/ 2667000 h 5086350"/>
              <a:gd name="connsiteX51" fmla="*/ 3799428 w 5470671"/>
              <a:gd name="connsiteY51" fmla="*/ 2724150 h 5086350"/>
              <a:gd name="connsiteX52" fmla="*/ 3789903 w 5470671"/>
              <a:gd name="connsiteY52" fmla="*/ 2752725 h 5086350"/>
              <a:gd name="connsiteX53" fmla="*/ 3761328 w 5470671"/>
              <a:gd name="connsiteY53" fmla="*/ 2781300 h 5086350"/>
              <a:gd name="connsiteX54" fmla="*/ 3723228 w 5470671"/>
              <a:gd name="connsiteY54" fmla="*/ 2838450 h 5086350"/>
              <a:gd name="connsiteX55" fmla="*/ 3704178 w 5470671"/>
              <a:gd name="connsiteY55" fmla="*/ 2867025 h 5086350"/>
              <a:gd name="connsiteX56" fmla="*/ 3675603 w 5470671"/>
              <a:gd name="connsiteY56" fmla="*/ 2895600 h 5086350"/>
              <a:gd name="connsiteX57" fmla="*/ 3637503 w 5470671"/>
              <a:gd name="connsiteY57" fmla="*/ 2952750 h 5086350"/>
              <a:gd name="connsiteX58" fmla="*/ 3618453 w 5470671"/>
              <a:gd name="connsiteY58" fmla="*/ 2981325 h 5086350"/>
              <a:gd name="connsiteX59" fmla="*/ 3589878 w 5470671"/>
              <a:gd name="connsiteY59" fmla="*/ 3009900 h 5086350"/>
              <a:gd name="connsiteX60" fmla="*/ 3532728 w 5470671"/>
              <a:gd name="connsiteY60" fmla="*/ 3076575 h 5086350"/>
              <a:gd name="connsiteX61" fmla="*/ 3494628 w 5470671"/>
              <a:gd name="connsiteY61" fmla="*/ 3105150 h 5086350"/>
              <a:gd name="connsiteX62" fmla="*/ 3437478 w 5470671"/>
              <a:gd name="connsiteY62" fmla="*/ 3171825 h 5086350"/>
              <a:gd name="connsiteX63" fmla="*/ 3408903 w 5470671"/>
              <a:gd name="connsiteY63" fmla="*/ 3190875 h 5086350"/>
              <a:gd name="connsiteX64" fmla="*/ 3370803 w 5470671"/>
              <a:gd name="connsiteY64" fmla="*/ 3219450 h 5086350"/>
              <a:gd name="connsiteX65" fmla="*/ 3342228 w 5470671"/>
              <a:gd name="connsiteY65" fmla="*/ 3238500 h 5086350"/>
              <a:gd name="connsiteX66" fmla="*/ 3313653 w 5470671"/>
              <a:gd name="connsiteY66" fmla="*/ 3267075 h 5086350"/>
              <a:gd name="connsiteX67" fmla="*/ 3256503 w 5470671"/>
              <a:gd name="connsiteY67" fmla="*/ 3305175 h 5086350"/>
              <a:gd name="connsiteX68" fmla="*/ 3208878 w 5470671"/>
              <a:gd name="connsiteY68" fmla="*/ 3362325 h 5086350"/>
              <a:gd name="connsiteX69" fmla="*/ 3170778 w 5470671"/>
              <a:gd name="connsiteY69" fmla="*/ 3429000 h 5086350"/>
              <a:gd name="connsiteX70" fmla="*/ 3142203 w 5470671"/>
              <a:gd name="connsiteY70" fmla="*/ 3448050 h 5086350"/>
              <a:gd name="connsiteX71" fmla="*/ 3104103 w 5470671"/>
              <a:gd name="connsiteY71" fmla="*/ 3505200 h 5086350"/>
              <a:gd name="connsiteX72" fmla="*/ 3075528 w 5470671"/>
              <a:gd name="connsiteY72" fmla="*/ 3533775 h 5086350"/>
              <a:gd name="connsiteX73" fmla="*/ 3037428 w 5470671"/>
              <a:gd name="connsiteY73" fmla="*/ 3590925 h 5086350"/>
              <a:gd name="connsiteX74" fmla="*/ 3008853 w 5470671"/>
              <a:gd name="connsiteY74" fmla="*/ 3619500 h 5086350"/>
              <a:gd name="connsiteX75" fmla="*/ 2989803 w 5470671"/>
              <a:gd name="connsiteY75" fmla="*/ 3657600 h 5086350"/>
              <a:gd name="connsiteX76" fmla="*/ 2942178 w 5470671"/>
              <a:gd name="connsiteY76" fmla="*/ 3714750 h 5086350"/>
              <a:gd name="connsiteX77" fmla="*/ 2904078 w 5470671"/>
              <a:gd name="connsiteY77" fmla="*/ 3762375 h 5086350"/>
              <a:gd name="connsiteX78" fmla="*/ 2865978 w 5470671"/>
              <a:gd name="connsiteY78" fmla="*/ 3819525 h 5086350"/>
              <a:gd name="connsiteX79" fmla="*/ 2827878 w 5470671"/>
              <a:gd name="connsiteY79" fmla="*/ 3876675 h 5086350"/>
              <a:gd name="connsiteX80" fmla="*/ 2799303 w 5470671"/>
              <a:gd name="connsiteY80" fmla="*/ 3905250 h 5086350"/>
              <a:gd name="connsiteX81" fmla="*/ 2780253 w 5470671"/>
              <a:gd name="connsiteY81" fmla="*/ 3933825 h 5086350"/>
              <a:gd name="connsiteX82" fmla="*/ 2751678 w 5470671"/>
              <a:gd name="connsiteY82" fmla="*/ 3971925 h 5086350"/>
              <a:gd name="connsiteX83" fmla="*/ 2732628 w 5470671"/>
              <a:gd name="connsiteY83" fmla="*/ 4000500 h 5086350"/>
              <a:gd name="connsiteX84" fmla="*/ 2704053 w 5470671"/>
              <a:gd name="connsiteY84" fmla="*/ 4019550 h 5086350"/>
              <a:gd name="connsiteX85" fmla="*/ 2665953 w 5470671"/>
              <a:gd name="connsiteY85" fmla="*/ 4076700 h 5086350"/>
              <a:gd name="connsiteX86" fmla="*/ 2656428 w 5470671"/>
              <a:gd name="connsiteY86" fmla="*/ 4105275 h 5086350"/>
              <a:gd name="connsiteX87" fmla="*/ 2599278 w 5470671"/>
              <a:gd name="connsiteY87" fmla="*/ 4171950 h 5086350"/>
              <a:gd name="connsiteX88" fmla="*/ 2570703 w 5470671"/>
              <a:gd name="connsiteY88" fmla="*/ 4238625 h 5086350"/>
              <a:gd name="connsiteX89" fmla="*/ 2532603 w 5470671"/>
              <a:gd name="connsiteY89" fmla="*/ 4295775 h 5086350"/>
              <a:gd name="connsiteX90" fmla="*/ 2523078 w 5470671"/>
              <a:gd name="connsiteY90" fmla="*/ 4324350 h 5086350"/>
              <a:gd name="connsiteX91" fmla="*/ 2484978 w 5470671"/>
              <a:gd name="connsiteY91" fmla="*/ 4381500 h 5086350"/>
              <a:gd name="connsiteX92" fmla="*/ 2465928 w 5470671"/>
              <a:gd name="connsiteY92" fmla="*/ 4410075 h 5086350"/>
              <a:gd name="connsiteX93" fmla="*/ 2446878 w 5470671"/>
              <a:gd name="connsiteY93" fmla="*/ 4448175 h 5086350"/>
              <a:gd name="connsiteX94" fmla="*/ 2427828 w 5470671"/>
              <a:gd name="connsiteY94" fmla="*/ 4476750 h 5086350"/>
              <a:gd name="connsiteX95" fmla="*/ 2418303 w 5470671"/>
              <a:gd name="connsiteY95" fmla="*/ 4505325 h 5086350"/>
              <a:gd name="connsiteX96" fmla="*/ 2399253 w 5470671"/>
              <a:gd name="connsiteY96" fmla="*/ 4533900 h 5086350"/>
              <a:gd name="connsiteX97" fmla="*/ 2380203 w 5470671"/>
              <a:gd name="connsiteY97" fmla="*/ 4572000 h 5086350"/>
              <a:gd name="connsiteX98" fmla="*/ 2361153 w 5470671"/>
              <a:gd name="connsiteY98" fmla="*/ 4600575 h 5086350"/>
              <a:gd name="connsiteX99" fmla="*/ 2332578 w 5470671"/>
              <a:gd name="connsiteY99" fmla="*/ 4686300 h 5086350"/>
              <a:gd name="connsiteX100" fmla="*/ 2323053 w 5470671"/>
              <a:gd name="connsiteY100" fmla="*/ 4714875 h 5086350"/>
              <a:gd name="connsiteX101" fmla="*/ 2304003 w 5470671"/>
              <a:gd name="connsiteY101" fmla="*/ 4743450 h 5086350"/>
              <a:gd name="connsiteX102" fmla="*/ 2294478 w 5470671"/>
              <a:gd name="connsiteY102" fmla="*/ 4772025 h 5086350"/>
              <a:gd name="connsiteX103" fmla="*/ 2275428 w 5470671"/>
              <a:gd name="connsiteY103" fmla="*/ 4810125 h 5086350"/>
              <a:gd name="connsiteX104" fmla="*/ 2246853 w 5470671"/>
              <a:gd name="connsiteY104" fmla="*/ 4867275 h 5086350"/>
              <a:gd name="connsiteX105" fmla="*/ 2237328 w 5470671"/>
              <a:gd name="connsiteY105" fmla="*/ 4905375 h 5086350"/>
              <a:gd name="connsiteX106" fmla="*/ 2180178 w 5470671"/>
              <a:gd name="connsiteY106" fmla="*/ 4991100 h 5086350"/>
              <a:gd name="connsiteX107" fmla="*/ 2161128 w 5470671"/>
              <a:gd name="connsiteY107" fmla="*/ 5019675 h 5086350"/>
              <a:gd name="connsiteX108" fmla="*/ 2132553 w 5470671"/>
              <a:gd name="connsiteY108" fmla="*/ 5076825 h 5086350"/>
              <a:gd name="connsiteX109" fmla="*/ 2103978 w 5470671"/>
              <a:gd name="connsiteY109" fmla="*/ 5086350 h 5086350"/>
              <a:gd name="connsiteX110" fmla="*/ 1199103 w 5470671"/>
              <a:gd name="connsiteY110" fmla="*/ 5076825 h 5086350"/>
              <a:gd name="connsiteX111" fmla="*/ 1027653 w 5470671"/>
              <a:gd name="connsiteY111" fmla="*/ 5067300 h 5086350"/>
              <a:gd name="connsiteX112" fmla="*/ 799053 w 5470671"/>
              <a:gd name="connsiteY112" fmla="*/ 5057775 h 5086350"/>
              <a:gd name="connsiteX113" fmla="*/ 719399 w 5470671"/>
              <a:gd name="connsiteY113" fmla="*/ 5058299 h 5086350"/>
              <a:gd name="connsiteX114" fmla="*/ 670728 w 5470671"/>
              <a:gd name="connsiteY114" fmla="*/ 5053798 h 5086350"/>
              <a:gd name="connsiteX115" fmla="*/ 560928 w 5470671"/>
              <a:gd name="connsiteY115" fmla="*/ 5059346 h 5086350"/>
              <a:gd name="connsiteX116" fmla="*/ 322385 w 5470671"/>
              <a:gd name="connsiteY116" fmla="*/ 5058298 h 5086350"/>
              <a:gd name="connsiteX117" fmla="*/ 2407 w 5470671"/>
              <a:gd name="connsiteY117" fmla="*/ 5057775 h 5086350"/>
              <a:gd name="connsiteX118" fmla="*/ 0 w 5470671"/>
              <a:gd name="connsiteY118" fmla="*/ 4844248 h 5086350"/>
              <a:gd name="connsiteX119" fmla="*/ 2407 w 5470671"/>
              <a:gd name="connsiteY119" fmla="*/ 3824549 h 5086350"/>
              <a:gd name="connsiteX120" fmla="*/ 56103 w 5470671"/>
              <a:gd name="connsiteY120" fmla="*/ 3800475 h 5086350"/>
              <a:gd name="connsiteX121" fmla="*/ 122778 w 5470671"/>
              <a:gd name="connsiteY121" fmla="*/ 3771900 h 5086350"/>
              <a:gd name="connsiteX122" fmla="*/ 151353 w 5470671"/>
              <a:gd name="connsiteY122" fmla="*/ 3743325 h 5086350"/>
              <a:gd name="connsiteX123" fmla="*/ 179928 w 5470671"/>
              <a:gd name="connsiteY123" fmla="*/ 3733800 h 5086350"/>
              <a:gd name="connsiteX124" fmla="*/ 208503 w 5470671"/>
              <a:gd name="connsiteY124" fmla="*/ 3714750 h 5086350"/>
              <a:gd name="connsiteX125" fmla="*/ 237078 w 5470671"/>
              <a:gd name="connsiteY125" fmla="*/ 3705225 h 5086350"/>
              <a:gd name="connsiteX126" fmla="*/ 265653 w 5470671"/>
              <a:gd name="connsiteY126" fmla="*/ 3686175 h 5086350"/>
              <a:gd name="connsiteX127" fmla="*/ 322803 w 5470671"/>
              <a:gd name="connsiteY127" fmla="*/ 3667125 h 5086350"/>
              <a:gd name="connsiteX128" fmla="*/ 351378 w 5470671"/>
              <a:gd name="connsiteY128" fmla="*/ 3648075 h 5086350"/>
              <a:gd name="connsiteX129" fmla="*/ 399003 w 5470671"/>
              <a:gd name="connsiteY129" fmla="*/ 3638550 h 5086350"/>
              <a:gd name="connsiteX130" fmla="*/ 427578 w 5470671"/>
              <a:gd name="connsiteY130" fmla="*/ 3629025 h 5086350"/>
              <a:gd name="connsiteX131" fmla="*/ 503778 w 5470671"/>
              <a:gd name="connsiteY131" fmla="*/ 3609975 h 5086350"/>
              <a:gd name="connsiteX132" fmla="*/ 560928 w 5470671"/>
              <a:gd name="connsiteY132" fmla="*/ 3581400 h 5086350"/>
              <a:gd name="connsiteX133" fmla="*/ 646653 w 5470671"/>
              <a:gd name="connsiteY133" fmla="*/ 3552825 h 5086350"/>
              <a:gd name="connsiteX134" fmla="*/ 675228 w 5470671"/>
              <a:gd name="connsiteY134" fmla="*/ 3533775 h 5086350"/>
              <a:gd name="connsiteX135" fmla="*/ 780003 w 5470671"/>
              <a:gd name="connsiteY135" fmla="*/ 3495675 h 5086350"/>
              <a:gd name="connsiteX136" fmla="*/ 856203 w 5470671"/>
              <a:gd name="connsiteY136" fmla="*/ 3457575 h 5086350"/>
              <a:gd name="connsiteX137" fmla="*/ 941928 w 5470671"/>
              <a:gd name="connsiteY137" fmla="*/ 3419475 h 5086350"/>
              <a:gd name="connsiteX138" fmla="*/ 1018128 w 5470671"/>
              <a:gd name="connsiteY138" fmla="*/ 3390900 h 5086350"/>
              <a:gd name="connsiteX139" fmla="*/ 1046703 w 5470671"/>
              <a:gd name="connsiteY139" fmla="*/ 3371850 h 5086350"/>
              <a:gd name="connsiteX140" fmla="*/ 1103853 w 5470671"/>
              <a:gd name="connsiteY140" fmla="*/ 3352800 h 5086350"/>
              <a:gd name="connsiteX141" fmla="*/ 1132428 w 5470671"/>
              <a:gd name="connsiteY141" fmla="*/ 3333750 h 5086350"/>
              <a:gd name="connsiteX142" fmla="*/ 1189578 w 5470671"/>
              <a:gd name="connsiteY142" fmla="*/ 3314700 h 5086350"/>
              <a:gd name="connsiteX143" fmla="*/ 1256253 w 5470671"/>
              <a:gd name="connsiteY143" fmla="*/ 3276600 h 5086350"/>
              <a:gd name="connsiteX144" fmla="*/ 1294353 w 5470671"/>
              <a:gd name="connsiteY144" fmla="*/ 3257550 h 5086350"/>
              <a:gd name="connsiteX145" fmla="*/ 1351503 w 5470671"/>
              <a:gd name="connsiteY145" fmla="*/ 3219450 h 5086350"/>
              <a:gd name="connsiteX146" fmla="*/ 1380078 w 5470671"/>
              <a:gd name="connsiteY146" fmla="*/ 3209925 h 5086350"/>
              <a:gd name="connsiteX147" fmla="*/ 1437228 w 5470671"/>
              <a:gd name="connsiteY147" fmla="*/ 3171825 h 5086350"/>
              <a:gd name="connsiteX148" fmla="*/ 1465803 w 5470671"/>
              <a:gd name="connsiteY148" fmla="*/ 3152775 h 5086350"/>
              <a:gd name="connsiteX149" fmla="*/ 1522953 w 5470671"/>
              <a:gd name="connsiteY149" fmla="*/ 3114675 h 5086350"/>
              <a:gd name="connsiteX150" fmla="*/ 1618203 w 5470671"/>
              <a:gd name="connsiteY150" fmla="*/ 3038475 h 5086350"/>
              <a:gd name="connsiteX151" fmla="*/ 1646778 w 5470671"/>
              <a:gd name="connsiteY151" fmla="*/ 3028950 h 5086350"/>
              <a:gd name="connsiteX152" fmla="*/ 1684878 w 5470671"/>
              <a:gd name="connsiteY152" fmla="*/ 3000375 h 5086350"/>
              <a:gd name="connsiteX153" fmla="*/ 1713453 w 5470671"/>
              <a:gd name="connsiteY153" fmla="*/ 2981325 h 5086350"/>
              <a:gd name="connsiteX154" fmla="*/ 1742028 w 5470671"/>
              <a:gd name="connsiteY154" fmla="*/ 2952750 h 5086350"/>
              <a:gd name="connsiteX155" fmla="*/ 1808703 w 5470671"/>
              <a:gd name="connsiteY155" fmla="*/ 2914650 h 5086350"/>
              <a:gd name="connsiteX156" fmla="*/ 1837278 w 5470671"/>
              <a:gd name="connsiteY156" fmla="*/ 2905125 h 5086350"/>
              <a:gd name="connsiteX157" fmla="*/ 1865853 w 5470671"/>
              <a:gd name="connsiteY157" fmla="*/ 2876550 h 5086350"/>
              <a:gd name="connsiteX158" fmla="*/ 1894428 w 5470671"/>
              <a:gd name="connsiteY158" fmla="*/ 2867025 h 5086350"/>
              <a:gd name="connsiteX159" fmla="*/ 1932528 w 5470671"/>
              <a:gd name="connsiteY159" fmla="*/ 2847975 h 5086350"/>
              <a:gd name="connsiteX160" fmla="*/ 1961103 w 5470671"/>
              <a:gd name="connsiteY160" fmla="*/ 2828925 h 5086350"/>
              <a:gd name="connsiteX161" fmla="*/ 1999203 w 5470671"/>
              <a:gd name="connsiteY161" fmla="*/ 2800350 h 5086350"/>
              <a:gd name="connsiteX162" fmla="*/ 2027778 w 5470671"/>
              <a:gd name="connsiteY162" fmla="*/ 2790825 h 5086350"/>
              <a:gd name="connsiteX163" fmla="*/ 2084928 w 5470671"/>
              <a:gd name="connsiteY163" fmla="*/ 2752725 h 5086350"/>
              <a:gd name="connsiteX164" fmla="*/ 2142078 w 5470671"/>
              <a:gd name="connsiteY164" fmla="*/ 2714625 h 5086350"/>
              <a:gd name="connsiteX165" fmla="*/ 2170653 w 5470671"/>
              <a:gd name="connsiteY165" fmla="*/ 2695575 h 5086350"/>
              <a:gd name="connsiteX166" fmla="*/ 2208753 w 5470671"/>
              <a:gd name="connsiteY166" fmla="*/ 2676525 h 5086350"/>
              <a:gd name="connsiteX167" fmla="*/ 2246853 w 5470671"/>
              <a:gd name="connsiteY167" fmla="*/ 2647950 h 5086350"/>
              <a:gd name="connsiteX168" fmla="*/ 2275428 w 5470671"/>
              <a:gd name="connsiteY168" fmla="*/ 2628900 h 5086350"/>
              <a:gd name="connsiteX169" fmla="*/ 2342103 w 5470671"/>
              <a:gd name="connsiteY169" fmla="*/ 2571750 h 5086350"/>
              <a:gd name="connsiteX170" fmla="*/ 2370678 w 5470671"/>
              <a:gd name="connsiteY170" fmla="*/ 2552700 h 5086350"/>
              <a:gd name="connsiteX171" fmla="*/ 2427828 w 5470671"/>
              <a:gd name="connsiteY171" fmla="*/ 2514600 h 5086350"/>
              <a:gd name="connsiteX172" fmla="*/ 2446878 w 5470671"/>
              <a:gd name="connsiteY172" fmla="*/ 2486025 h 5086350"/>
              <a:gd name="connsiteX173" fmla="*/ 2475453 w 5470671"/>
              <a:gd name="connsiteY173" fmla="*/ 2466975 h 5086350"/>
              <a:gd name="connsiteX174" fmla="*/ 2494503 w 5470671"/>
              <a:gd name="connsiteY174" fmla="*/ 2438400 h 5086350"/>
              <a:gd name="connsiteX175" fmla="*/ 2523078 w 5470671"/>
              <a:gd name="connsiteY175" fmla="*/ 2390775 h 5086350"/>
              <a:gd name="connsiteX176" fmla="*/ 2580228 w 5470671"/>
              <a:gd name="connsiteY176" fmla="*/ 2343150 h 5086350"/>
              <a:gd name="connsiteX177" fmla="*/ 2608803 w 5470671"/>
              <a:gd name="connsiteY177" fmla="*/ 2314575 h 5086350"/>
              <a:gd name="connsiteX178" fmla="*/ 2637378 w 5470671"/>
              <a:gd name="connsiteY178" fmla="*/ 2295525 h 5086350"/>
              <a:gd name="connsiteX179" fmla="*/ 2665953 w 5470671"/>
              <a:gd name="connsiteY179" fmla="*/ 2266950 h 5086350"/>
              <a:gd name="connsiteX180" fmla="*/ 2694528 w 5470671"/>
              <a:gd name="connsiteY180" fmla="*/ 2228850 h 5086350"/>
              <a:gd name="connsiteX181" fmla="*/ 2723103 w 5470671"/>
              <a:gd name="connsiteY181" fmla="*/ 2219325 h 5086350"/>
              <a:gd name="connsiteX182" fmla="*/ 2751678 w 5470671"/>
              <a:gd name="connsiteY182" fmla="*/ 2181225 h 5086350"/>
              <a:gd name="connsiteX183" fmla="*/ 2770728 w 5470671"/>
              <a:gd name="connsiteY183" fmla="*/ 2152650 h 5086350"/>
              <a:gd name="connsiteX184" fmla="*/ 2799303 w 5470671"/>
              <a:gd name="connsiteY184" fmla="*/ 2133600 h 5086350"/>
              <a:gd name="connsiteX185" fmla="*/ 2818353 w 5470671"/>
              <a:gd name="connsiteY185" fmla="*/ 2105025 h 5086350"/>
              <a:gd name="connsiteX186" fmla="*/ 2875503 w 5470671"/>
              <a:gd name="connsiteY186" fmla="*/ 2057400 h 5086350"/>
              <a:gd name="connsiteX187" fmla="*/ 2894553 w 5470671"/>
              <a:gd name="connsiteY187" fmla="*/ 2028825 h 5086350"/>
              <a:gd name="connsiteX188" fmla="*/ 2913603 w 5470671"/>
              <a:gd name="connsiteY188" fmla="*/ 1990725 h 5086350"/>
              <a:gd name="connsiteX189" fmla="*/ 2942178 w 5470671"/>
              <a:gd name="connsiteY189" fmla="*/ 1971675 h 5086350"/>
              <a:gd name="connsiteX190" fmla="*/ 2989803 w 5470671"/>
              <a:gd name="connsiteY190" fmla="*/ 1914525 h 5086350"/>
              <a:gd name="connsiteX191" fmla="*/ 3018378 w 5470671"/>
              <a:gd name="connsiteY191" fmla="*/ 1876425 h 5086350"/>
              <a:gd name="connsiteX192" fmla="*/ 3037428 w 5470671"/>
              <a:gd name="connsiteY192" fmla="*/ 1847850 h 5086350"/>
              <a:gd name="connsiteX193" fmla="*/ 3066003 w 5470671"/>
              <a:gd name="connsiteY193" fmla="*/ 1828800 h 5086350"/>
              <a:gd name="connsiteX194" fmla="*/ 3123153 w 5470671"/>
              <a:gd name="connsiteY194" fmla="*/ 1771650 h 5086350"/>
              <a:gd name="connsiteX195" fmla="*/ 3208878 w 5470671"/>
              <a:gd name="connsiteY195" fmla="*/ 1704975 h 5086350"/>
              <a:gd name="connsiteX196" fmla="*/ 3246978 w 5470671"/>
              <a:gd name="connsiteY196" fmla="*/ 1676400 h 5086350"/>
              <a:gd name="connsiteX197" fmla="*/ 3275553 w 5470671"/>
              <a:gd name="connsiteY197" fmla="*/ 1657350 h 5086350"/>
              <a:gd name="connsiteX198" fmla="*/ 3304128 w 5470671"/>
              <a:gd name="connsiteY198" fmla="*/ 1628775 h 5086350"/>
              <a:gd name="connsiteX199" fmla="*/ 3332703 w 5470671"/>
              <a:gd name="connsiteY199" fmla="*/ 1609725 h 5086350"/>
              <a:gd name="connsiteX200" fmla="*/ 3361278 w 5470671"/>
              <a:gd name="connsiteY200" fmla="*/ 1581150 h 5086350"/>
              <a:gd name="connsiteX201" fmla="*/ 3389853 w 5470671"/>
              <a:gd name="connsiteY201" fmla="*/ 1562100 h 5086350"/>
              <a:gd name="connsiteX202" fmla="*/ 3427953 w 5470671"/>
              <a:gd name="connsiteY202" fmla="*/ 1524000 h 5086350"/>
              <a:gd name="connsiteX203" fmla="*/ 3466053 w 5470671"/>
              <a:gd name="connsiteY203" fmla="*/ 1495425 h 5086350"/>
              <a:gd name="connsiteX204" fmla="*/ 3485103 w 5470671"/>
              <a:gd name="connsiteY204" fmla="*/ 1466850 h 5086350"/>
              <a:gd name="connsiteX205" fmla="*/ 3513678 w 5470671"/>
              <a:gd name="connsiteY205" fmla="*/ 1447800 h 5086350"/>
              <a:gd name="connsiteX206" fmla="*/ 3551778 w 5470671"/>
              <a:gd name="connsiteY206" fmla="*/ 1409700 h 5086350"/>
              <a:gd name="connsiteX207" fmla="*/ 3608928 w 5470671"/>
              <a:gd name="connsiteY207" fmla="*/ 1371600 h 5086350"/>
              <a:gd name="connsiteX208" fmla="*/ 3637503 w 5470671"/>
              <a:gd name="connsiteY208" fmla="*/ 1343025 h 5086350"/>
              <a:gd name="connsiteX209" fmla="*/ 3694653 w 5470671"/>
              <a:gd name="connsiteY209" fmla="*/ 1304925 h 5086350"/>
              <a:gd name="connsiteX210" fmla="*/ 3732753 w 5470671"/>
              <a:gd name="connsiteY210" fmla="*/ 1266825 h 5086350"/>
              <a:gd name="connsiteX211" fmla="*/ 3789903 w 5470671"/>
              <a:gd name="connsiteY211" fmla="*/ 1228725 h 5086350"/>
              <a:gd name="connsiteX212" fmla="*/ 3818478 w 5470671"/>
              <a:gd name="connsiteY212" fmla="*/ 1200150 h 5086350"/>
              <a:gd name="connsiteX213" fmla="*/ 3847053 w 5470671"/>
              <a:gd name="connsiteY213" fmla="*/ 1181100 h 5086350"/>
              <a:gd name="connsiteX214" fmla="*/ 3932778 w 5470671"/>
              <a:gd name="connsiteY214" fmla="*/ 1104900 h 5086350"/>
              <a:gd name="connsiteX215" fmla="*/ 3970878 w 5470671"/>
              <a:gd name="connsiteY215" fmla="*/ 1095375 h 5086350"/>
              <a:gd name="connsiteX216" fmla="*/ 4028028 w 5470671"/>
              <a:gd name="connsiteY216" fmla="*/ 1057275 h 5086350"/>
              <a:gd name="connsiteX217" fmla="*/ 4056603 w 5470671"/>
              <a:gd name="connsiteY217" fmla="*/ 1038225 h 5086350"/>
              <a:gd name="connsiteX218" fmla="*/ 4123278 w 5470671"/>
              <a:gd name="connsiteY218" fmla="*/ 1009650 h 5086350"/>
              <a:gd name="connsiteX219" fmla="*/ 4151853 w 5470671"/>
              <a:gd name="connsiteY219" fmla="*/ 981075 h 5086350"/>
              <a:gd name="connsiteX220" fmla="*/ 4180428 w 5470671"/>
              <a:gd name="connsiteY220" fmla="*/ 971550 h 5086350"/>
              <a:gd name="connsiteX221" fmla="*/ 4209003 w 5470671"/>
              <a:gd name="connsiteY221" fmla="*/ 952500 h 5086350"/>
              <a:gd name="connsiteX222" fmla="*/ 4247103 w 5470671"/>
              <a:gd name="connsiteY222" fmla="*/ 933450 h 5086350"/>
              <a:gd name="connsiteX223" fmla="*/ 4304253 w 5470671"/>
              <a:gd name="connsiteY223" fmla="*/ 895350 h 5086350"/>
              <a:gd name="connsiteX224" fmla="*/ 4370928 w 5470671"/>
              <a:gd name="connsiteY224" fmla="*/ 847725 h 5086350"/>
              <a:gd name="connsiteX225" fmla="*/ 4399503 w 5470671"/>
              <a:gd name="connsiteY225" fmla="*/ 838200 h 5086350"/>
              <a:gd name="connsiteX226" fmla="*/ 4456653 w 5470671"/>
              <a:gd name="connsiteY226" fmla="*/ 800100 h 5086350"/>
              <a:gd name="connsiteX227" fmla="*/ 4485228 w 5470671"/>
              <a:gd name="connsiteY227" fmla="*/ 781050 h 5086350"/>
              <a:gd name="connsiteX228" fmla="*/ 4513803 w 5470671"/>
              <a:gd name="connsiteY228" fmla="*/ 771525 h 5086350"/>
              <a:gd name="connsiteX229" fmla="*/ 4570953 w 5470671"/>
              <a:gd name="connsiteY229" fmla="*/ 723900 h 5086350"/>
              <a:gd name="connsiteX230" fmla="*/ 4599528 w 5470671"/>
              <a:gd name="connsiteY230" fmla="*/ 714375 h 5086350"/>
              <a:gd name="connsiteX231" fmla="*/ 4637628 w 5470671"/>
              <a:gd name="connsiteY231" fmla="*/ 695325 h 5086350"/>
              <a:gd name="connsiteX232" fmla="*/ 4694778 w 5470671"/>
              <a:gd name="connsiteY232" fmla="*/ 657225 h 5086350"/>
              <a:gd name="connsiteX233" fmla="*/ 4751928 w 5470671"/>
              <a:gd name="connsiteY233" fmla="*/ 619125 h 5086350"/>
              <a:gd name="connsiteX234" fmla="*/ 4780503 w 5470671"/>
              <a:gd name="connsiteY234" fmla="*/ 600075 h 5086350"/>
              <a:gd name="connsiteX235" fmla="*/ 4866228 w 5470671"/>
              <a:gd name="connsiteY235" fmla="*/ 523875 h 5086350"/>
              <a:gd name="connsiteX236" fmla="*/ 4885278 w 5470671"/>
              <a:gd name="connsiteY236" fmla="*/ 495300 h 5086350"/>
              <a:gd name="connsiteX237" fmla="*/ 4904328 w 5470671"/>
              <a:gd name="connsiteY237" fmla="*/ 438150 h 5086350"/>
              <a:gd name="connsiteX238" fmla="*/ 4913853 w 5470671"/>
              <a:gd name="connsiteY238" fmla="*/ 409575 h 5086350"/>
              <a:gd name="connsiteX239" fmla="*/ 4932903 w 5470671"/>
              <a:gd name="connsiteY239" fmla="*/ 371475 h 5086350"/>
              <a:gd name="connsiteX240" fmla="*/ 4961478 w 5470671"/>
              <a:gd name="connsiteY240" fmla="*/ 276225 h 5086350"/>
              <a:gd name="connsiteX241" fmla="*/ 4980528 w 5470671"/>
              <a:gd name="connsiteY241" fmla="*/ 247650 h 5086350"/>
              <a:gd name="connsiteX242" fmla="*/ 4999578 w 5470671"/>
              <a:gd name="connsiteY242" fmla="*/ 190500 h 5086350"/>
              <a:gd name="connsiteX243" fmla="*/ 5028153 w 5470671"/>
              <a:gd name="connsiteY243" fmla="*/ 152400 h 5086350"/>
              <a:gd name="connsiteX244" fmla="*/ 5075778 w 5470671"/>
              <a:gd name="connsiteY244" fmla="*/ 66675 h 5086350"/>
              <a:gd name="connsiteX245" fmla="*/ 5094828 w 5470671"/>
              <a:gd name="connsiteY245" fmla="*/ 38100 h 5086350"/>
              <a:gd name="connsiteX246" fmla="*/ 5180553 w 5470671"/>
              <a:gd name="connsiteY246" fmla="*/ 9525 h 5086350"/>
              <a:gd name="connsiteX247" fmla="*/ 5209128 w 5470671"/>
              <a:gd name="connsiteY247" fmla="*/ 0 h 5086350"/>
              <a:gd name="connsiteX248" fmla="*/ 5304378 w 5470671"/>
              <a:gd name="connsiteY248" fmla="*/ 9525 h 5086350"/>
              <a:gd name="connsiteX249" fmla="*/ 5332953 w 5470671"/>
              <a:gd name="connsiteY249" fmla="*/ 19050 h 5086350"/>
              <a:gd name="connsiteX250" fmla="*/ 5399628 w 5470671"/>
              <a:gd name="connsiteY250" fmla="*/ 104775 h 5086350"/>
              <a:gd name="connsiteX251" fmla="*/ 5428203 w 5470671"/>
              <a:gd name="connsiteY251" fmla="*/ 133350 h 5086350"/>
              <a:gd name="connsiteX252" fmla="*/ 5437728 w 5470671"/>
              <a:gd name="connsiteY252" fmla="*/ 161925 h 5086350"/>
              <a:gd name="connsiteX253" fmla="*/ 5456778 w 5470671"/>
              <a:gd name="connsiteY253" fmla="*/ 190500 h 5086350"/>
              <a:gd name="connsiteX254" fmla="*/ 5466303 w 5470671"/>
              <a:gd name="connsiteY254" fmla="*/ 228600 h 5086350"/>
              <a:gd name="connsiteX255" fmla="*/ 5409153 w 5470671"/>
              <a:gd name="connsiteY255" fmla="*/ 209550 h 5086350"/>
              <a:gd name="connsiteX256" fmla="*/ 5380578 w 5470671"/>
              <a:gd name="connsiteY256" fmla="*/ 200025 h 5086350"/>
              <a:gd name="connsiteX257" fmla="*/ 5409153 w 5470671"/>
              <a:gd name="connsiteY257" fmla="*/ 171450 h 5086350"/>
              <a:gd name="connsiteX0" fmla="*/ 5409153 w 5470671"/>
              <a:gd name="connsiteY0" fmla="*/ 171450 h 5078015"/>
              <a:gd name="connsiteX1" fmla="*/ 5399628 w 5470671"/>
              <a:gd name="connsiteY1" fmla="*/ 552450 h 5078015"/>
              <a:gd name="connsiteX2" fmla="*/ 5380578 w 5470671"/>
              <a:gd name="connsiteY2" fmla="*/ 628650 h 5078015"/>
              <a:gd name="connsiteX3" fmla="*/ 5371053 w 5470671"/>
              <a:gd name="connsiteY3" fmla="*/ 685800 h 5078015"/>
              <a:gd name="connsiteX4" fmla="*/ 5352003 w 5470671"/>
              <a:gd name="connsiteY4" fmla="*/ 742950 h 5078015"/>
              <a:gd name="connsiteX5" fmla="*/ 5342478 w 5470671"/>
              <a:gd name="connsiteY5" fmla="*/ 771525 h 5078015"/>
              <a:gd name="connsiteX6" fmla="*/ 5332953 w 5470671"/>
              <a:gd name="connsiteY6" fmla="*/ 809625 h 5078015"/>
              <a:gd name="connsiteX7" fmla="*/ 5313903 w 5470671"/>
              <a:gd name="connsiteY7" fmla="*/ 838200 h 5078015"/>
              <a:gd name="connsiteX8" fmla="*/ 5285328 w 5470671"/>
              <a:gd name="connsiteY8" fmla="*/ 923925 h 5078015"/>
              <a:gd name="connsiteX9" fmla="*/ 5275803 w 5470671"/>
              <a:gd name="connsiteY9" fmla="*/ 952500 h 5078015"/>
              <a:gd name="connsiteX10" fmla="*/ 5237703 w 5470671"/>
              <a:gd name="connsiteY10" fmla="*/ 1009650 h 5078015"/>
              <a:gd name="connsiteX11" fmla="*/ 5228178 w 5470671"/>
              <a:gd name="connsiteY11" fmla="*/ 1038225 h 5078015"/>
              <a:gd name="connsiteX12" fmla="*/ 5190078 w 5470671"/>
              <a:gd name="connsiteY12" fmla="*/ 1076325 h 5078015"/>
              <a:gd name="connsiteX13" fmla="*/ 5113878 w 5470671"/>
              <a:gd name="connsiteY13" fmla="*/ 1181100 h 5078015"/>
              <a:gd name="connsiteX14" fmla="*/ 5066253 w 5470671"/>
              <a:gd name="connsiteY14" fmla="*/ 1238250 h 5078015"/>
              <a:gd name="connsiteX15" fmla="*/ 5056728 w 5470671"/>
              <a:gd name="connsiteY15" fmla="*/ 1266825 h 5078015"/>
              <a:gd name="connsiteX16" fmla="*/ 5009103 w 5470671"/>
              <a:gd name="connsiteY16" fmla="*/ 1323975 h 5078015"/>
              <a:gd name="connsiteX17" fmla="*/ 4999578 w 5470671"/>
              <a:gd name="connsiteY17" fmla="*/ 1352550 h 5078015"/>
              <a:gd name="connsiteX18" fmla="*/ 4951953 w 5470671"/>
              <a:gd name="connsiteY18" fmla="*/ 1409700 h 5078015"/>
              <a:gd name="connsiteX19" fmla="*/ 4904328 w 5470671"/>
              <a:gd name="connsiteY19" fmla="*/ 1466850 h 5078015"/>
              <a:gd name="connsiteX20" fmla="*/ 4875753 w 5470671"/>
              <a:gd name="connsiteY20" fmla="*/ 1476375 h 5078015"/>
              <a:gd name="connsiteX21" fmla="*/ 4847178 w 5470671"/>
              <a:gd name="connsiteY21" fmla="*/ 1504950 h 5078015"/>
              <a:gd name="connsiteX22" fmla="*/ 4790028 w 5470671"/>
              <a:gd name="connsiteY22" fmla="*/ 1543050 h 5078015"/>
              <a:gd name="connsiteX23" fmla="*/ 4761453 w 5470671"/>
              <a:gd name="connsiteY23" fmla="*/ 1562100 h 5078015"/>
              <a:gd name="connsiteX24" fmla="*/ 4704303 w 5470671"/>
              <a:gd name="connsiteY24" fmla="*/ 1609725 h 5078015"/>
              <a:gd name="connsiteX25" fmla="*/ 4647153 w 5470671"/>
              <a:gd name="connsiteY25" fmla="*/ 1657350 h 5078015"/>
              <a:gd name="connsiteX26" fmla="*/ 4599528 w 5470671"/>
              <a:gd name="connsiteY26" fmla="*/ 1704975 h 5078015"/>
              <a:gd name="connsiteX27" fmla="*/ 4580478 w 5470671"/>
              <a:gd name="connsiteY27" fmla="*/ 1733550 h 5078015"/>
              <a:gd name="connsiteX28" fmla="*/ 4551903 w 5470671"/>
              <a:gd name="connsiteY28" fmla="*/ 1762125 h 5078015"/>
              <a:gd name="connsiteX29" fmla="*/ 4532853 w 5470671"/>
              <a:gd name="connsiteY29" fmla="*/ 1790700 h 5078015"/>
              <a:gd name="connsiteX30" fmla="*/ 4466178 w 5470671"/>
              <a:gd name="connsiteY30" fmla="*/ 1885950 h 5078015"/>
              <a:gd name="connsiteX31" fmla="*/ 4447128 w 5470671"/>
              <a:gd name="connsiteY31" fmla="*/ 1914525 h 5078015"/>
              <a:gd name="connsiteX32" fmla="*/ 4399503 w 5470671"/>
              <a:gd name="connsiteY32" fmla="*/ 1971675 h 5078015"/>
              <a:gd name="connsiteX33" fmla="*/ 4389978 w 5470671"/>
              <a:gd name="connsiteY33" fmla="*/ 2000250 h 5078015"/>
              <a:gd name="connsiteX34" fmla="*/ 4351878 w 5470671"/>
              <a:gd name="connsiteY34" fmla="*/ 2057400 h 5078015"/>
              <a:gd name="connsiteX35" fmla="*/ 4323303 w 5470671"/>
              <a:gd name="connsiteY35" fmla="*/ 2114550 h 5078015"/>
              <a:gd name="connsiteX36" fmla="*/ 4313778 w 5470671"/>
              <a:gd name="connsiteY36" fmla="*/ 2143125 h 5078015"/>
              <a:gd name="connsiteX37" fmla="*/ 4294728 w 5470671"/>
              <a:gd name="connsiteY37" fmla="*/ 2171700 h 5078015"/>
              <a:gd name="connsiteX38" fmla="*/ 4285203 w 5470671"/>
              <a:gd name="connsiteY38" fmla="*/ 2200275 h 5078015"/>
              <a:gd name="connsiteX39" fmla="*/ 4247103 w 5470671"/>
              <a:gd name="connsiteY39" fmla="*/ 2257425 h 5078015"/>
              <a:gd name="connsiteX40" fmla="*/ 4228053 w 5470671"/>
              <a:gd name="connsiteY40" fmla="*/ 2286000 h 5078015"/>
              <a:gd name="connsiteX41" fmla="*/ 4218528 w 5470671"/>
              <a:gd name="connsiteY41" fmla="*/ 2314575 h 5078015"/>
              <a:gd name="connsiteX42" fmla="*/ 4189953 w 5470671"/>
              <a:gd name="connsiteY42" fmla="*/ 2333625 h 5078015"/>
              <a:gd name="connsiteX43" fmla="*/ 4151853 w 5470671"/>
              <a:gd name="connsiteY43" fmla="*/ 2400300 h 5078015"/>
              <a:gd name="connsiteX44" fmla="*/ 4066128 w 5470671"/>
              <a:gd name="connsiteY44" fmla="*/ 2447925 h 5078015"/>
              <a:gd name="connsiteX45" fmla="*/ 4008978 w 5470671"/>
              <a:gd name="connsiteY45" fmla="*/ 2486025 h 5078015"/>
              <a:gd name="connsiteX46" fmla="*/ 3980403 w 5470671"/>
              <a:gd name="connsiteY46" fmla="*/ 2505075 h 5078015"/>
              <a:gd name="connsiteX47" fmla="*/ 3951828 w 5470671"/>
              <a:gd name="connsiteY47" fmla="*/ 2533650 h 5078015"/>
              <a:gd name="connsiteX48" fmla="*/ 3923253 w 5470671"/>
              <a:gd name="connsiteY48" fmla="*/ 2543175 h 5078015"/>
              <a:gd name="connsiteX49" fmla="*/ 3856578 w 5470671"/>
              <a:gd name="connsiteY49" fmla="*/ 2628900 h 5078015"/>
              <a:gd name="connsiteX50" fmla="*/ 3837528 w 5470671"/>
              <a:gd name="connsiteY50" fmla="*/ 2667000 h 5078015"/>
              <a:gd name="connsiteX51" fmla="*/ 3799428 w 5470671"/>
              <a:gd name="connsiteY51" fmla="*/ 2724150 h 5078015"/>
              <a:gd name="connsiteX52" fmla="*/ 3789903 w 5470671"/>
              <a:gd name="connsiteY52" fmla="*/ 2752725 h 5078015"/>
              <a:gd name="connsiteX53" fmla="*/ 3761328 w 5470671"/>
              <a:gd name="connsiteY53" fmla="*/ 2781300 h 5078015"/>
              <a:gd name="connsiteX54" fmla="*/ 3723228 w 5470671"/>
              <a:gd name="connsiteY54" fmla="*/ 2838450 h 5078015"/>
              <a:gd name="connsiteX55" fmla="*/ 3704178 w 5470671"/>
              <a:gd name="connsiteY55" fmla="*/ 2867025 h 5078015"/>
              <a:gd name="connsiteX56" fmla="*/ 3675603 w 5470671"/>
              <a:gd name="connsiteY56" fmla="*/ 2895600 h 5078015"/>
              <a:gd name="connsiteX57" fmla="*/ 3637503 w 5470671"/>
              <a:gd name="connsiteY57" fmla="*/ 2952750 h 5078015"/>
              <a:gd name="connsiteX58" fmla="*/ 3618453 w 5470671"/>
              <a:gd name="connsiteY58" fmla="*/ 2981325 h 5078015"/>
              <a:gd name="connsiteX59" fmla="*/ 3589878 w 5470671"/>
              <a:gd name="connsiteY59" fmla="*/ 3009900 h 5078015"/>
              <a:gd name="connsiteX60" fmla="*/ 3532728 w 5470671"/>
              <a:gd name="connsiteY60" fmla="*/ 3076575 h 5078015"/>
              <a:gd name="connsiteX61" fmla="*/ 3494628 w 5470671"/>
              <a:gd name="connsiteY61" fmla="*/ 3105150 h 5078015"/>
              <a:gd name="connsiteX62" fmla="*/ 3437478 w 5470671"/>
              <a:gd name="connsiteY62" fmla="*/ 3171825 h 5078015"/>
              <a:gd name="connsiteX63" fmla="*/ 3408903 w 5470671"/>
              <a:gd name="connsiteY63" fmla="*/ 3190875 h 5078015"/>
              <a:gd name="connsiteX64" fmla="*/ 3370803 w 5470671"/>
              <a:gd name="connsiteY64" fmla="*/ 3219450 h 5078015"/>
              <a:gd name="connsiteX65" fmla="*/ 3342228 w 5470671"/>
              <a:gd name="connsiteY65" fmla="*/ 3238500 h 5078015"/>
              <a:gd name="connsiteX66" fmla="*/ 3313653 w 5470671"/>
              <a:gd name="connsiteY66" fmla="*/ 3267075 h 5078015"/>
              <a:gd name="connsiteX67" fmla="*/ 3256503 w 5470671"/>
              <a:gd name="connsiteY67" fmla="*/ 3305175 h 5078015"/>
              <a:gd name="connsiteX68" fmla="*/ 3208878 w 5470671"/>
              <a:gd name="connsiteY68" fmla="*/ 3362325 h 5078015"/>
              <a:gd name="connsiteX69" fmla="*/ 3170778 w 5470671"/>
              <a:gd name="connsiteY69" fmla="*/ 3429000 h 5078015"/>
              <a:gd name="connsiteX70" fmla="*/ 3142203 w 5470671"/>
              <a:gd name="connsiteY70" fmla="*/ 3448050 h 5078015"/>
              <a:gd name="connsiteX71" fmla="*/ 3104103 w 5470671"/>
              <a:gd name="connsiteY71" fmla="*/ 3505200 h 5078015"/>
              <a:gd name="connsiteX72" fmla="*/ 3075528 w 5470671"/>
              <a:gd name="connsiteY72" fmla="*/ 3533775 h 5078015"/>
              <a:gd name="connsiteX73" fmla="*/ 3037428 w 5470671"/>
              <a:gd name="connsiteY73" fmla="*/ 3590925 h 5078015"/>
              <a:gd name="connsiteX74" fmla="*/ 3008853 w 5470671"/>
              <a:gd name="connsiteY74" fmla="*/ 3619500 h 5078015"/>
              <a:gd name="connsiteX75" fmla="*/ 2989803 w 5470671"/>
              <a:gd name="connsiteY75" fmla="*/ 3657600 h 5078015"/>
              <a:gd name="connsiteX76" fmla="*/ 2942178 w 5470671"/>
              <a:gd name="connsiteY76" fmla="*/ 3714750 h 5078015"/>
              <a:gd name="connsiteX77" fmla="*/ 2904078 w 5470671"/>
              <a:gd name="connsiteY77" fmla="*/ 3762375 h 5078015"/>
              <a:gd name="connsiteX78" fmla="*/ 2865978 w 5470671"/>
              <a:gd name="connsiteY78" fmla="*/ 3819525 h 5078015"/>
              <a:gd name="connsiteX79" fmla="*/ 2827878 w 5470671"/>
              <a:gd name="connsiteY79" fmla="*/ 3876675 h 5078015"/>
              <a:gd name="connsiteX80" fmla="*/ 2799303 w 5470671"/>
              <a:gd name="connsiteY80" fmla="*/ 3905250 h 5078015"/>
              <a:gd name="connsiteX81" fmla="*/ 2780253 w 5470671"/>
              <a:gd name="connsiteY81" fmla="*/ 3933825 h 5078015"/>
              <a:gd name="connsiteX82" fmla="*/ 2751678 w 5470671"/>
              <a:gd name="connsiteY82" fmla="*/ 3971925 h 5078015"/>
              <a:gd name="connsiteX83" fmla="*/ 2732628 w 5470671"/>
              <a:gd name="connsiteY83" fmla="*/ 4000500 h 5078015"/>
              <a:gd name="connsiteX84" fmla="*/ 2704053 w 5470671"/>
              <a:gd name="connsiteY84" fmla="*/ 4019550 h 5078015"/>
              <a:gd name="connsiteX85" fmla="*/ 2665953 w 5470671"/>
              <a:gd name="connsiteY85" fmla="*/ 4076700 h 5078015"/>
              <a:gd name="connsiteX86" fmla="*/ 2656428 w 5470671"/>
              <a:gd name="connsiteY86" fmla="*/ 4105275 h 5078015"/>
              <a:gd name="connsiteX87" fmla="*/ 2599278 w 5470671"/>
              <a:gd name="connsiteY87" fmla="*/ 4171950 h 5078015"/>
              <a:gd name="connsiteX88" fmla="*/ 2570703 w 5470671"/>
              <a:gd name="connsiteY88" fmla="*/ 4238625 h 5078015"/>
              <a:gd name="connsiteX89" fmla="*/ 2532603 w 5470671"/>
              <a:gd name="connsiteY89" fmla="*/ 4295775 h 5078015"/>
              <a:gd name="connsiteX90" fmla="*/ 2523078 w 5470671"/>
              <a:gd name="connsiteY90" fmla="*/ 4324350 h 5078015"/>
              <a:gd name="connsiteX91" fmla="*/ 2484978 w 5470671"/>
              <a:gd name="connsiteY91" fmla="*/ 4381500 h 5078015"/>
              <a:gd name="connsiteX92" fmla="*/ 2465928 w 5470671"/>
              <a:gd name="connsiteY92" fmla="*/ 4410075 h 5078015"/>
              <a:gd name="connsiteX93" fmla="*/ 2446878 w 5470671"/>
              <a:gd name="connsiteY93" fmla="*/ 4448175 h 5078015"/>
              <a:gd name="connsiteX94" fmla="*/ 2427828 w 5470671"/>
              <a:gd name="connsiteY94" fmla="*/ 4476750 h 5078015"/>
              <a:gd name="connsiteX95" fmla="*/ 2418303 w 5470671"/>
              <a:gd name="connsiteY95" fmla="*/ 4505325 h 5078015"/>
              <a:gd name="connsiteX96" fmla="*/ 2399253 w 5470671"/>
              <a:gd name="connsiteY96" fmla="*/ 4533900 h 5078015"/>
              <a:gd name="connsiteX97" fmla="*/ 2380203 w 5470671"/>
              <a:gd name="connsiteY97" fmla="*/ 4572000 h 5078015"/>
              <a:gd name="connsiteX98" fmla="*/ 2361153 w 5470671"/>
              <a:gd name="connsiteY98" fmla="*/ 4600575 h 5078015"/>
              <a:gd name="connsiteX99" fmla="*/ 2332578 w 5470671"/>
              <a:gd name="connsiteY99" fmla="*/ 4686300 h 5078015"/>
              <a:gd name="connsiteX100" fmla="*/ 2323053 w 5470671"/>
              <a:gd name="connsiteY100" fmla="*/ 4714875 h 5078015"/>
              <a:gd name="connsiteX101" fmla="*/ 2304003 w 5470671"/>
              <a:gd name="connsiteY101" fmla="*/ 4743450 h 5078015"/>
              <a:gd name="connsiteX102" fmla="*/ 2294478 w 5470671"/>
              <a:gd name="connsiteY102" fmla="*/ 4772025 h 5078015"/>
              <a:gd name="connsiteX103" fmla="*/ 2275428 w 5470671"/>
              <a:gd name="connsiteY103" fmla="*/ 4810125 h 5078015"/>
              <a:gd name="connsiteX104" fmla="*/ 2246853 w 5470671"/>
              <a:gd name="connsiteY104" fmla="*/ 4867275 h 5078015"/>
              <a:gd name="connsiteX105" fmla="*/ 2237328 w 5470671"/>
              <a:gd name="connsiteY105" fmla="*/ 4905375 h 5078015"/>
              <a:gd name="connsiteX106" fmla="*/ 2180178 w 5470671"/>
              <a:gd name="connsiteY106" fmla="*/ 4991100 h 5078015"/>
              <a:gd name="connsiteX107" fmla="*/ 2161128 w 5470671"/>
              <a:gd name="connsiteY107" fmla="*/ 5019675 h 5078015"/>
              <a:gd name="connsiteX108" fmla="*/ 2132553 w 5470671"/>
              <a:gd name="connsiteY108" fmla="*/ 5076825 h 5078015"/>
              <a:gd name="connsiteX109" fmla="*/ 2093929 w 5470671"/>
              <a:gd name="connsiteY109" fmla="*/ 5061230 h 5078015"/>
              <a:gd name="connsiteX110" fmla="*/ 1199103 w 5470671"/>
              <a:gd name="connsiteY110" fmla="*/ 5076825 h 5078015"/>
              <a:gd name="connsiteX111" fmla="*/ 1027653 w 5470671"/>
              <a:gd name="connsiteY111" fmla="*/ 5067300 h 5078015"/>
              <a:gd name="connsiteX112" fmla="*/ 799053 w 5470671"/>
              <a:gd name="connsiteY112" fmla="*/ 5057775 h 5078015"/>
              <a:gd name="connsiteX113" fmla="*/ 719399 w 5470671"/>
              <a:gd name="connsiteY113" fmla="*/ 5058299 h 5078015"/>
              <a:gd name="connsiteX114" fmla="*/ 670728 w 5470671"/>
              <a:gd name="connsiteY114" fmla="*/ 5053798 h 5078015"/>
              <a:gd name="connsiteX115" fmla="*/ 560928 w 5470671"/>
              <a:gd name="connsiteY115" fmla="*/ 5059346 h 5078015"/>
              <a:gd name="connsiteX116" fmla="*/ 322385 w 5470671"/>
              <a:gd name="connsiteY116" fmla="*/ 5058298 h 5078015"/>
              <a:gd name="connsiteX117" fmla="*/ 2407 w 5470671"/>
              <a:gd name="connsiteY117" fmla="*/ 5057775 h 5078015"/>
              <a:gd name="connsiteX118" fmla="*/ 0 w 5470671"/>
              <a:gd name="connsiteY118" fmla="*/ 4844248 h 5078015"/>
              <a:gd name="connsiteX119" fmla="*/ 2407 w 5470671"/>
              <a:gd name="connsiteY119" fmla="*/ 3824549 h 5078015"/>
              <a:gd name="connsiteX120" fmla="*/ 56103 w 5470671"/>
              <a:gd name="connsiteY120" fmla="*/ 3800475 h 5078015"/>
              <a:gd name="connsiteX121" fmla="*/ 122778 w 5470671"/>
              <a:gd name="connsiteY121" fmla="*/ 3771900 h 5078015"/>
              <a:gd name="connsiteX122" fmla="*/ 151353 w 5470671"/>
              <a:gd name="connsiteY122" fmla="*/ 3743325 h 5078015"/>
              <a:gd name="connsiteX123" fmla="*/ 179928 w 5470671"/>
              <a:gd name="connsiteY123" fmla="*/ 3733800 h 5078015"/>
              <a:gd name="connsiteX124" fmla="*/ 208503 w 5470671"/>
              <a:gd name="connsiteY124" fmla="*/ 3714750 h 5078015"/>
              <a:gd name="connsiteX125" fmla="*/ 237078 w 5470671"/>
              <a:gd name="connsiteY125" fmla="*/ 3705225 h 5078015"/>
              <a:gd name="connsiteX126" fmla="*/ 265653 w 5470671"/>
              <a:gd name="connsiteY126" fmla="*/ 3686175 h 5078015"/>
              <a:gd name="connsiteX127" fmla="*/ 322803 w 5470671"/>
              <a:gd name="connsiteY127" fmla="*/ 3667125 h 5078015"/>
              <a:gd name="connsiteX128" fmla="*/ 351378 w 5470671"/>
              <a:gd name="connsiteY128" fmla="*/ 3648075 h 5078015"/>
              <a:gd name="connsiteX129" fmla="*/ 399003 w 5470671"/>
              <a:gd name="connsiteY129" fmla="*/ 3638550 h 5078015"/>
              <a:gd name="connsiteX130" fmla="*/ 427578 w 5470671"/>
              <a:gd name="connsiteY130" fmla="*/ 3629025 h 5078015"/>
              <a:gd name="connsiteX131" fmla="*/ 503778 w 5470671"/>
              <a:gd name="connsiteY131" fmla="*/ 3609975 h 5078015"/>
              <a:gd name="connsiteX132" fmla="*/ 560928 w 5470671"/>
              <a:gd name="connsiteY132" fmla="*/ 3581400 h 5078015"/>
              <a:gd name="connsiteX133" fmla="*/ 646653 w 5470671"/>
              <a:gd name="connsiteY133" fmla="*/ 3552825 h 5078015"/>
              <a:gd name="connsiteX134" fmla="*/ 675228 w 5470671"/>
              <a:gd name="connsiteY134" fmla="*/ 3533775 h 5078015"/>
              <a:gd name="connsiteX135" fmla="*/ 780003 w 5470671"/>
              <a:gd name="connsiteY135" fmla="*/ 3495675 h 5078015"/>
              <a:gd name="connsiteX136" fmla="*/ 856203 w 5470671"/>
              <a:gd name="connsiteY136" fmla="*/ 3457575 h 5078015"/>
              <a:gd name="connsiteX137" fmla="*/ 941928 w 5470671"/>
              <a:gd name="connsiteY137" fmla="*/ 3419475 h 5078015"/>
              <a:gd name="connsiteX138" fmla="*/ 1018128 w 5470671"/>
              <a:gd name="connsiteY138" fmla="*/ 3390900 h 5078015"/>
              <a:gd name="connsiteX139" fmla="*/ 1046703 w 5470671"/>
              <a:gd name="connsiteY139" fmla="*/ 3371850 h 5078015"/>
              <a:gd name="connsiteX140" fmla="*/ 1103853 w 5470671"/>
              <a:gd name="connsiteY140" fmla="*/ 3352800 h 5078015"/>
              <a:gd name="connsiteX141" fmla="*/ 1132428 w 5470671"/>
              <a:gd name="connsiteY141" fmla="*/ 3333750 h 5078015"/>
              <a:gd name="connsiteX142" fmla="*/ 1189578 w 5470671"/>
              <a:gd name="connsiteY142" fmla="*/ 3314700 h 5078015"/>
              <a:gd name="connsiteX143" fmla="*/ 1256253 w 5470671"/>
              <a:gd name="connsiteY143" fmla="*/ 3276600 h 5078015"/>
              <a:gd name="connsiteX144" fmla="*/ 1294353 w 5470671"/>
              <a:gd name="connsiteY144" fmla="*/ 3257550 h 5078015"/>
              <a:gd name="connsiteX145" fmla="*/ 1351503 w 5470671"/>
              <a:gd name="connsiteY145" fmla="*/ 3219450 h 5078015"/>
              <a:gd name="connsiteX146" fmla="*/ 1380078 w 5470671"/>
              <a:gd name="connsiteY146" fmla="*/ 3209925 h 5078015"/>
              <a:gd name="connsiteX147" fmla="*/ 1437228 w 5470671"/>
              <a:gd name="connsiteY147" fmla="*/ 3171825 h 5078015"/>
              <a:gd name="connsiteX148" fmla="*/ 1465803 w 5470671"/>
              <a:gd name="connsiteY148" fmla="*/ 3152775 h 5078015"/>
              <a:gd name="connsiteX149" fmla="*/ 1522953 w 5470671"/>
              <a:gd name="connsiteY149" fmla="*/ 3114675 h 5078015"/>
              <a:gd name="connsiteX150" fmla="*/ 1618203 w 5470671"/>
              <a:gd name="connsiteY150" fmla="*/ 3038475 h 5078015"/>
              <a:gd name="connsiteX151" fmla="*/ 1646778 w 5470671"/>
              <a:gd name="connsiteY151" fmla="*/ 3028950 h 5078015"/>
              <a:gd name="connsiteX152" fmla="*/ 1684878 w 5470671"/>
              <a:gd name="connsiteY152" fmla="*/ 3000375 h 5078015"/>
              <a:gd name="connsiteX153" fmla="*/ 1713453 w 5470671"/>
              <a:gd name="connsiteY153" fmla="*/ 2981325 h 5078015"/>
              <a:gd name="connsiteX154" fmla="*/ 1742028 w 5470671"/>
              <a:gd name="connsiteY154" fmla="*/ 2952750 h 5078015"/>
              <a:gd name="connsiteX155" fmla="*/ 1808703 w 5470671"/>
              <a:gd name="connsiteY155" fmla="*/ 2914650 h 5078015"/>
              <a:gd name="connsiteX156" fmla="*/ 1837278 w 5470671"/>
              <a:gd name="connsiteY156" fmla="*/ 2905125 h 5078015"/>
              <a:gd name="connsiteX157" fmla="*/ 1865853 w 5470671"/>
              <a:gd name="connsiteY157" fmla="*/ 2876550 h 5078015"/>
              <a:gd name="connsiteX158" fmla="*/ 1894428 w 5470671"/>
              <a:gd name="connsiteY158" fmla="*/ 2867025 h 5078015"/>
              <a:gd name="connsiteX159" fmla="*/ 1932528 w 5470671"/>
              <a:gd name="connsiteY159" fmla="*/ 2847975 h 5078015"/>
              <a:gd name="connsiteX160" fmla="*/ 1961103 w 5470671"/>
              <a:gd name="connsiteY160" fmla="*/ 2828925 h 5078015"/>
              <a:gd name="connsiteX161" fmla="*/ 1999203 w 5470671"/>
              <a:gd name="connsiteY161" fmla="*/ 2800350 h 5078015"/>
              <a:gd name="connsiteX162" fmla="*/ 2027778 w 5470671"/>
              <a:gd name="connsiteY162" fmla="*/ 2790825 h 5078015"/>
              <a:gd name="connsiteX163" fmla="*/ 2084928 w 5470671"/>
              <a:gd name="connsiteY163" fmla="*/ 2752725 h 5078015"/>
              <a:gd name="connsiteX164" fmla="*/ 2142078 w 5470671"/>
              <a:gd name="connsiteY164" fmla="*/ 2714625 h 5078015"/>
              <a:gd name="connsiteX165" fmla="*/ 2170653 w 5470671"/>
              <a:gd name="connsiteY165" fmla="*/ 2695575 h 5078015"/>
              <a:gd name="connsiteX166" fmla="*/ 2208753 w 5470671"/>
              <a:gd name="connsiteY166" fmla="*/ 2676525 h 5078015"/>
              <a:gd name="connsiteX167" fmla="*/ 2246853 w 5470671"/>
              <a:gd name="connsiteY167" fmla="*/ 2647950 h 5078015"/>
              <a:gd name="connsiteX168" fmla="*/ 2275428 w 5470671"/>
              <a:gd name="connsiteY168" fmla="*/ 2628900 h 5078015"/>
              <a:gd name="connsiteX169" fmla="*/ 2342103 w 5470671"/>
              <a:gd name="connsiteY169" fmla="*/ 2571750 h 5078015"/>
              <a:gd name="connsiteX170" fmla="*/ 2370678 w 5470671"/>
              <a:gd name="connsiteY170" fmla="*/ 2552700 h 5078015"/>
              <a:gd name="connsiteX171" fmla="*/ 2427828 w 5470671"/>
              <a:gd name="connsiteY171" fmla="*/ 2514600 h 5078015"/>
              <a:gd name="connsiteX172" fmla="*/ 2446878 w 5470671"/>
              <a:gd name="connsiteY172" fmla="*/ 2486025 h 5078015"/>
              <a:gd name="connsiteX173" fmla="*/ 2475453 w 5470671"/>
              <a:gd name="connsiteY173" fmla="*/ 2466975 h 5078015"/>
              <a:gd name="connsiteX174" fmla="*/ 2494503 w 5470671"/>
              <a:gd name="connsiteY174" fmla="*/ 2438400 h 5078015"/>
              <a:gd name="connsiteX175" fmla="*/ 2523078 w 5470671"/>
              <a:gd name="connsiteY175" fmla="*/ 2390775 h 5078015"/>
              <a:gd name="connsiteX176" fmla="*/ 2580228 w 5470671"/>
              <a:gd name="connsiteY176" fmla="*/ 2343150 h 5078015"/>
              <a:gd name="connsiteX177" fmla="*/ 2608803 w 5470671"/>
              <a:gd name="connsiteY177" fmla="*/ 2314575 h 5078015"/>
              <a:gd name="connsiteX178" fmla="*/ 2637378 w 5470671"/>
              <a:gd name="connsiteY178" fmla="*/ 2295525 h 5078015"/>
              <a:gd name="connsiteX179" fmla="*/ 2665953 w 5470671"/>
              <a:gd name="connsiteY179" fmla="*/ 2266950 h 5078015"/>
              <a:gd name="connsiteX180" fmla="*/ 2694528 w 5470671"/>
              <a:gd name="connsiteY180" fmla="*/ 2228850 h 5078015"/>
              <a:gd name="connsiteX181" fmla="*/ 2723103 w 5470671"/>
              <a:gd name="connsiteY181" fmla="*/ 2219325 h 5078015"/>
              <a:gd name="connsiteX182" fmla="*/ 2751678 w 5470671"/>
              <a:gd name="connsiteY182" fmla="*/ 2181225 h 5078015"/>
              <a:gd name="connsiteX183" fmla="*/ 2770728 w 5470671"/>
              <a:gd name="connsiteY183" fmla="*/ 2152650 h 5078015"/>
              <a:gd name="connsiteX184" fmla="*/ 2799303 w 5470671"/>
              <a:gd name="connsiteY184" fmla="*/ 2133600 h 5078015"/>
              <a:gd name="connsiteX185" fmla="*/ 2818353 w 5470671"/>
              <a:gd name="connsiteY185" fmla="*/ 2105025 h 5078015"/>
              <a:gd name="connsiteX186" fmla="*/ 2875503 w 5470671"/>
              <a:gd name="connsiteY186" fmla="*/ 2057400 h 5078015"/>
              <a:gd name="connsiteX187" fmla="*/ 2894553 w 5470671"/>
              <a:gd name="connsiteY187" fmla="*/ 2028825 h 5078015"/>
              <a:gd name="connsiteX188" fmla="*/ 2913603 w 5470671"/>
              <a:gd name="connsiteY188" fmla="*/ 1990725 h 5078015"/>
              <a:gd name="connsiteX189" fmla="*/ 2942178 w 5470671"/>
              <a:gd name="connsiteY189" fmla="*/ 1971675 h 5078015"/>
              <a:gd name="connsiteX190" fmla="*/ 2989803 w 5470671"/>
              <a:gd name="connsiteY190" fmla="*/ 1914525 h 5078015"/>
              <a:gd name="connsiteX191" fmla="*/ 3018378 w 5470671"/>
              <a:gd name="connsiteY191" fmla="*/ 1876425 h 5078015"/>
              <a:gd name="connsiteX192" fmla="*/ 3037428 w 5470671"/>
              <a:gd name="connsiteY192" fmla="*/ 1847850 h 5078015"/>
              <a:gd name="connsiteX193" fmla="*/ 3066003 w 5470671"/>
              <a:gd name="connsiteY193" fmla="*/ 1828800 h 5078015"/>
              <a:gd name="connsiteX194" fmla="*/ 3123153 w 5470671"/>
              <a:gd name="connsiteY194" fmla="*/ 1771650 h 5078015"/>
              <a:gd name="connsiteX195" fmla="*/ 3208878 w 5470671"/>
              <a:gd name="connsiteY195" fmla="*/ 1704975 h 5078015"/>
              <a:gd name="connsiteX196" fmla="*/ 3246978 w 5470671"/>
              <a:gd name="connsiteY196" fmla="*/ 1676400 h 5078015"/>
              <a:gd name="connsiteX197" fmla="*/ 3275553 w 5470671"/>
              <a:gd name="connsiteY197" fmla="*/ 1657350 h 5078015"/>
              <a:gd name="connsiteX198" fmla="*/ 3304128 w 5470671"/>
              <a:gd name="connsiteY198" fmla="*/ 1628775 h 5078015"/>
              <a:gd name="connsiteX199" fmla="*/ 3332703 w 5470671"/>
              <a:gd name="connsiteY199" fmla="*/ 1609725 h 5078015"/>
              <a:gd name="connsiteX200" fmla="*/ 3361278 w 5470671"/>
              <a:gd name="connsiteY200" fmla="*/ 1581150 h 5078015"/>
              <a:gd name="connsiteX201" fmla="*/ 3389853 w 5470671"/>
              <a:gd name="connsiteY201" fmla="*/ 1562100 h 5078015"/>
              <a:gd name="connsiteX202" fmla="*/ 3427953 w 5470671"/>
              <a:gd name="connsiteY202" fmla="*/ 1524000 h 5078015"/>
              <a:gd name="connsiteX203" fmla="*/ 3466053 w 5470671"/>
              <a:gd name="connsiteY203" fmla="*/ 1495425 h 5078015"/>
              <a:gd name="connsiteX204" fmla="*/ 3485103 w 5470671"/>
              <a:gd name="connsiteY204" fmla="*/ 1466850 h 5078015"/>
              <a:gd name="connsiteX205" fmla="*/ 3513678 w 5470671"/>
              <a:gd name="connsiteY205" fmla="*/ 1447800 h 5078015"/>
              <a:gd name="connsiteX206" fmla="*/ 3551778 w 5470671"/>
              <a:gd name="connsiteY206" fmla="*/ 1409700 h 5078015"/>
              <a:gd name="connsiteX207" fmla="*/ 3608928 w 5470671"/>
              <a:gd name="connsiteY207" fmla="*/ 1371600 h 5078015"/>
              <a:gd name="connsiteX208" fmla="*/ 3637503 w 5470671"/>
              <a:gd name="connsiteY208" fmla="*/ 1343025 h 5078015"/>
              <a:gd name="connsiteX209" fmla="*/ 3694653 w 5470671"/>
              <a:gd name="connsiteY209" fmla="*/ 1304925 h 5078015"/>
              <a:gd name="connsiteX210" fmla="*/ 3732753 w 5470671"/>
              <a:gd name="connsiteY210" fmla="*/ 1266825 h 5078015"/>
              <a:gd name="connsiteX211" fmla="*/ 3789903 w 5470671"/>
              <a:gd name="connsiteY211" fmla="*/ 1228725 h 5078015"/>
              <a:gd name="connsiteX212" fmla="*/ 3818478 w 5470671"/>
              <a:gd name="connsiteY212" fmla="*/ 1200150 h 5078015"/>
              <a:gd name="connsiteX213" fmla="*/ 3847053 w 5470671"/>
              <a:gd name="connsiteY213" fmla="*/ 1181100 h 5078015"/>
              <a:gd name="connsiteX214" fmla="*/ 3932778 w 5470671"/>
              <a:gd name="connsiteY214" fmla="*/ 1104900 h 5078015"/>
              <a:gd name="connsiteX215" fmla="*/ 3970878 w 5470671"/>
              <a:gd name="connsiteY215" fmla="*/ 1095375 h 5078015"/>
              <a:gd name="connsiteX216" fmla="*/ 4028028 w 5470671"/>
              <a:gd name="connsiteY216" fmla="*/ 1057275 h 5078015"/>
              <a:gd name="connsiteX217" fmla="*/ 4056603 w 5470671"/>
              <a:gd name="connsiteY217" fmla="*/ 1038225 h 5078015"/>
              <a:gd name="connsiteX218" fmla="*/ 4123278 w 5470671"/>
              <a:gd name="connsiteY218" fmla="*/ 1009650 h 5078015"/>
              <a:gd name="connsiteX219" fmla="*/ 4151853 w 5470671"/>
              <a:gd name="connsiteY219" fmla="*/ 981075 h 5078015"/>
              <a:gd name="connsiteX220" fmla="*/ 4180428 w 5470671"/>
              <a:gd name="connsiteY220" fmla="*/ 971550 h 5078015"/>
              <a:gd name="connsiteX221" fmla="*/ 4209003 w 5470671"/>
              <a:gd name="connsiteY221" fmla="*/ 952500 h 5078015"/>
              <a:gd name="connsiteX222" fmla="*/ 4247103 w 5470671"/>
              <a:gd name="connsiteY222" fmla="*/ 933450 h 5078015"/>
              <a:gd name="connsiteX223" fmla="*/ 4304253 w 5470671"/>
              <a:gd name="connsiteY223" fmla="*/ 895350 h 5078015"/>
              <a:gd name="connsiteX224" fmla="*/ 4370928 w 5470671"/>
              <a:gd name="connsiteY224" fmla="*/ 847725 h 5078015"/>
              <a:gd name="connsiteX225" fmla="*/ 4399503 w 5470671"/>
              <a:gd name="connsiteY225" fmla="*/ 838200 h 5078015"/>
              <a:gd name="connsiteX226" fmla="*/ 4456653 w 5470671"/>
              <a:gd name="connsiteY226" fmla="*/ 800100 h 5078015"/>
              <a:gd name="connsiteX227" fmla="*/ 4485228 w 5470671"/>
              <a:gd name="connsiteY227" fmla="*/ 781050 h 5078015"/>
              <a:gd name="connsiteX228" fmla="*/ 4513803 w 5470671"/>
              <a:gd name="connsiteY228" fmla="*/ 771525 h 5078015"/>
              <a:gd name="connsiteX229" fmla="*/ 4570953 w 5470671"/>
              <a:gd name="connsiteY229" fmla="*/ 723900 h 5078015"/>
              <a:gd name="connsiteX230" fmla="*/ 4599528 w 5470671"/>
              <a:gd name="connsiteY230" fmla="*/ 714375 h 5078015"/>
              <a:gd name="connsiteX231" fmla="*/ 4637628 w 5470671"/>
              <a:gd name="connsiteY231" fmla="*/ 695325 h 5078015"/>
              <a:gd name="connsiteX232" fmla="*/ 4694778 w 5470671"/>
              <a:gd name="connsiteY232" fmla="*/ 657225 h 5078015"/>
              <a:gd name="connsiteX233" fmla="*/ 4751928 w 5470671"/>
              <a:gd name="connsiteY233" fmla="*/ 619125 h 5078015"/>
              <a:gd name="connsiteX234" fmla="*/ 4780503 w 5470671"/>
              <a:gd name="connsiteY234" fmla="*/ 600075 h 5078015"/>
              <a:gd name="connsiteX235" fmla="*/ 4866228 w 5470671"/>
              <a:gd name="connsiteY235" fmla="*/ 523875 h 5078015"/>
              <a:gd name="connsiteX236" fmla="*/ 4885278 w 5470671"/>
              <a:gd name="connsiteY236" fmla="*/ 495300 h 5078015"/>
              <a:gd name="connsiteX237" fmla="*/ 4904328 w 5470671"/>
              <a:gd name="connsiteY237" fmla="*/ 438150 h 5078015"/>
              <a:gd name="connsiteX238" fmla="*/ 4913853 w 5470671"/>
              <a:gd name="connsiteY238" fmla="*/ 409575 h 5078015"/>
              <a:gd name="connsiteX239" fmla="*/ 4932903 w 5470671"/>
              <a:gd name="connsiteY239" fmla="*/ 371475 h 5078015"/>
              <a:gd name="connsiteX240" fmla="*/ 4961478 w 5470671"/>
              <a:gd name="connsiteY240" fmla="*/ 276225 h 5078015"/>
              <a:gd name="connsiteX241" fmla="*/ 4980528 w 5470671"/>
              <a:gd name="connsiteY241" fmla="*/ 247650 h 5078015"/>
              <a:gd name="connsiteX242" fmla="*/ 4999578 w 5470671"/>
              <a:gd name="connsiteY242" fmla="*/ 190500 h 5078015"/>
              <a:gd name="connsiteX243" fmla="*/ 5028153 w 5470671"/>
              <a:gd name="connsiteY243" fmla="*/ 152400 h 5078015"/>
              <a:gd name="connsiteX244" fmla="*/ 5075778 w 5470671"/>
              <a:gd name="connsiteY244" fmla="*/ 66675 h 5078015"/>
              <a:gd name="connsiteX245" fmla="*/ 5094828 w 5470671"/>
              <a:gd name="connsiteY245" fmla="*/ 38100 h 5078015"/>
              <a:gd name="connsiteX246" fmla="*/ 5180553 w 5470671"/>
              <a:gd name="connsiteY246" fmla="*/ 9525 h 5078015"/>
              <a:gd name="connsiteX247" fmla="*/ 5209128 w 5470671"/>
              <a:gd name="connsiteY247" fmla="*/ 0 h 5078015"/>
              <a:gd name="connsiteX248" fmla="*/ 5304378 w 5470671"/>
              <a:gd name="connsiteY248" fmla="*/ 9525 h 5078015"/>
              <a:gd name="connsiteX249" fmla="*/ 5332953 w 5470671"/>
              <a:gd name="connsiteY249" fmla="*/ 19050 h 5078015"/>
              <a:gd name="connsiteX250" fmla="*/ 5399628 w 5470671"/>
              <a:gd name="connsiteY250" fmla="*/ 104775 h 5078015"/>
              <a:gd name="connsiteX251" fmla="*/ 5428203 w 5470671"/>
              <a:gd name="connsiteY251" fmla="*/ 133350 h 5078015"/>
              <a:gd name="connsiteX252" fmla="*/ 5437728 w 5470671"/>
              <a:gd name="connsiteY252" fmla="*/ 161925 h 5078015"/>
              <a:gd name="connsiteX253" fmla="*/ 5456778 w 5470671"/>
              <a:gd name="connsiteY253" fmla="*/ 190500 h 5078015"/>
              <a:gd name="connsiteX254" fmla="*/ 5466303 w 5470671"/>
              <a:gd name="connsiteY254" fmla="*/ 228600 h 5078015"/>
              <a:gd name="connsiteX255" fmla="*/ 5409153 w 5470671"/>
              <a:gd name="connsiteY255" fmla="*/ 209550 h 5078015"/>
              <a:gd name="connsiteX256" fmla="*/ 5380578 w 5470671"/>
              <a:gd name="connsiteY256" fmla="*/ 200025 h 5078015"/>
              <a:gd name="connsiteX257" fmla="*/ 5409153 w 5470671"/>
              <a:gd name="connsiteY257" fmla="*/ 171450 h 5078015"/>
              <a:gd name="connsiteX0" fmla="*/ 5409153 w 5470671"/>
              <a:gd name="connsiteY0" fmla="*/ 171450 h 5078015"/>
              <a:gd name="connsiteX1" fmla="*/ 5399628 w 5470671"/>
              <a:gd name="connsiteY1" fmla="*/ 552450 h 5078015"/>
              <a:gd name="connsiteX2" fmla="*/ 5380578 w 5470671"/>
              <a:gd name="connsiteY2" fmla="*/ 628650 h 5078015"/>
              <a:gd name="connsiteX3" fmla="*/ 5371053 w 5470671"/>
              <a:gd name="connsiteY3" fmla="*/ 685800 h 5078015"/>
              <a:gd name="connsiteX4" fmla="*/ 5352003 w 5470671"/>
              <a:gd name="connsiteY4" fmla="*/ 742950 h 5078015"/>
              <a:gd name="connsiteX5" fmla="*/ 5342478 w 5470671"/>
              <a:gd name="connsiteY5" fmla="*/ 771525 h 5078015"/>
              <a:gd name="connsiteX6" fmla="*/ 5332953 w 5470671"/>
              <a:gd name="connsiteY6" fmla="*/ 809625 h 5078015"/>
              <a:gd name="connsiteX7" fmla="*/ 5313903 w 5470671"/>
              <a:gd name="connsiteY7" fmla="*/ 838200 h 5078015"/>
              <a:gd name="connsiteX8" fmla="*/ 5285328 w 5470671"/>
              <a:gd name="connsiteY8" fmla="*/ 923925 h 5078015"/>
              <a:gd name="connsiteX9" fmla="*/ 5275803 w 5470671"/>
              <a:gd name="connsiteY9" fmla="*/ 952500 h 5078015"/>
              <a:gd name="connsiteX10" fmla="*/ 5237703 w 5470671"/>
              <a:gd name="connsiteY10" fmla="*/ 1009650 h 5078015"/>
              <a:gd name="connsiteX11" fmla="*/ 5228178 w 5470671"/>
              <a:gd name="connsiteY11" fmla="*/ 1038225 h 5078015"/>
              <a:gd name="connsiteX12" fmla="*/ 5190078 w 5470671"/>
              <a:gd name="connsiteY12" fmla="*/ 1076325 h 5078015"/>
              <a:gd name="connsiteX13" fmla="*/ 5113878 w 5470671"/>
              <a:gd name="connsiteY13" fmla="*/ 1181100 h 5078015"/>
              <a:gd name="connsiteX14" fmla="*/ 5066253 w 5470671"/>
              <a:gd name="connsiteY14" fmla="*/ 1238250 h 5078015"/>
              <a:gd name="connsiteX15" fmla="*/ 5056728 w 5470671"/>
              <a:gd name="connsiteY15" fmla="*/ 1266825 h 5078015"/>
              <a:gd name="connsiteX16" fmla="*/ 5009103 w 5470671"/>
              <a:gd name="connsiteY16" fmla="*/ 1323975 h 5078015"/>
              <a:gd name="connsiteX17" fmla="*/ 4999578 w 5470671"/>
              <a:gd name="connsiteY17" fmla="*/ 1352550 h 5078015"/>
              <a:gd name="connsiteX18" fmla="*/ 4951953 w 5470671"/>
              <a:gd name="connsiteY18" fmla="*/ 1409700 h 5078015"/>
              <a:gd name="connsiteX19" fmla="*/ 4904328 w 5470671"/>
              <a:gd name="connsiteY19" fmla="*/ 1466850 h 5078015"/>
              <a:gd name="connsiteX20" fmla="*/ 4875753 w 5470671"/>
              <a:gd name="connsiteY20" fmla="*/ 1476375 h 5078015"/>
              <a:gd name="connsiteX21" fmla="*/ 4847178 w 5470671"/>
              <a:gd name="connsiteY21" fmla="*/ 1504950 h 5078015"/>
              <a:gd name="connsiteX22" fmla="*/ 4790028 w 5470671"/>
              <a:gd name="connsiteY22" fmla="*/ 1543050 h 5078015"/>
              <a:gd name="connsiteX23" fmla="*/ 4761453 w 5470671"/>
              <a:gd name="connsiteY23" fmla="*/ 1562100 h 5078015"/>
              <a:gd name="connsiteX24" fmla="*/ 4704303 w 5470671"/>
              <a:gd name="connsiteY24" fmla="*/ 1609725 h 5078015"/>
              <a:gd name="connsiteX25" fmla="*/ 4647153 w 5470671"/>
              <a:gd name="connsiteY25" fmla="*/ 1657350 h 5078015"/>
              <a:gd name="connsiteX26" fmla="*/ 4599528 w 5470671"/>
              <a:gd name="connsiteY26" fmla="*/ 1704975 h 5078015"/>
              <a:gd name="connsiteX27" fmla="*/ 4580478 w 5470671"/>
              <a:gd name="connsiteY27" fmla="*/ 1733550 h 5078015"/>
              <a:gd name="connsiteX28" fmla="*/ 4551903 w 5470671"/>
              <a:gd name="connsiteY28" fmla="*/ 1762125 h 5078015"/>
              <a:gd name="connsiteX29" fmla="*/ 4532853 w 5470671"/>
              <a:gd name="connsiteY29" fmla="*/ 1790700 h 5078015"/>
              <a:gd name="connsiteX30" fmla="*/ 4466178 w 5470671"/>
              <a:gd name="connsiteY30" fmla="*/ 1885950 h 5078015"/>
              <a:gd name="connsiteX31" fmla="*/ 4447128 w 5470671"/>
              <a:gd name="connsiteY31" fmla="*/ 1914525 h 5078015"/>
              <a:gd name="connsiteX32" fmla="*/ 4399503 w 5470671"/>
              <a:gd name="connsiteY32" fmla="*/ 1971675 h 5078015"/>
              <a:gd name="connsiteX33" fmla="*/ 4389978 w 5470671"/>
              <a:gd name="connsiteY33" fmla="*/ 2000250 h 5078015"/>
              <a:gd name="connsiteX34" fmla="*/ 4351878 w 5470671"/>
              <a:gd name="connsiteY34" fmla="*/ 2057400 h 5078015"/>
              <a:gd name="connsiteX35" fmla="*/ 4323303 w 5470671"/>
              <a:gd name="connsiteY35" fmla="*/ 2114550 h 5078015"/>
              <a:gd name="connsiteX36" fmla="*/ 4313778 w 5470671"/>
              <a:gd name="connsiteY36" fmla="*/ 2143125 h 5078015"/>
              <a:gd name="connsiteX37" fmla="*/ 4294728 w 5470671"/>
              <a:gd name="connsiteY37" fmla="*/ 2171700 h 5078015"/>
              <a:gd name="connsiteX38" fmla="*/ 4285203 w 5470671"/>
              <a:gd name="connsiteY38" fmla="*/ 2200275 h 5078015"/>
              <a:gd name="connsiteX39" fmla="*/ 4247103 w 5470671"/>
              <a:gd name="connsiteY39" fmla="*/ 2257425 h 5078015"/>
              <a:gd name="connsiteX40" fmla="*/ 4228053 w 5470671"/>
              <a:gd name="connsiteY40" fmla="*/ 2286000 h 5078015"/>
              <a:gd name="connsiteX41" fmla="*/ 4218528 w 5470671"/>
              <a:gd name="connsiteY41" fmla="*/ 2314575 h 5078015"/>
              <a:gd name="connsiteX42" fmla="*/ 4189953 w 5470671"/>
              <a:gd name="connsiteY42" fmla="*/ 2333625 h 5078015"/>
              <a:gd name="connsiteX43" fmla="*/ 4151853 w 5470671"/>
              <a:gd name="connsiteY43" fmla="*/ 2400300 h 5078015"/>
              <a:gd name="connsiteX44" fmla="*/ 4066128 w 5470671"/>
              <a:gd name="connsiteY44" fmla="*/ 2447925 h 5078015"/>
              <a:gd name="connsiteX45" fmla="*/ 4008978 w 5470671"/>
              <a:gd name="connsiteY45" fmla="*/ 2486025 h 5078015"/>
              <a:gd name="connsiteX46" fmla="*/ 3980403 w 5470671"/>
              <a:gd name="connsiteY46" fmla="*/ 2505075 h 5078015"/>
              <a:gd name="connsiteX47" fmla="*/ 3951828 w 5470671"/>
              <a:gd name="connsiteY47" fmla="*/ 2533650 h 5078015"/>
              <a:gd name="connsiteX48" fmla="*/ 3923253 w 5470671"/>
              <a:gd name="connsiteY48" fmla="*/ 2543175 h 5078015"/>
              <a:gd name="connsiteX49" fmla="*/ 3856578 w 5470671"/>
              <a:gd name="connsiteY49" fmla="*/ 2628900 h 5078015"/>
              <a:gd name="connsiteX50" fmla="*/ 3837528 w 5470671"/>
              <a:gd name="connsiteY50" fmla="*/ 2667000 h 5078015"/>
              <a:gd name="connsiteX51" fmla="*/ 3799428 w 5470671"/>
              <a:gd name="connsiteY51" fmla="*/ 2724150 h 5078015"/>
              <a:gd name="connsiteX52" fmla="*/ 3789903 w 5470671"/>
              <a:gd name="connsiteY52" fmla="*/ 2752725 h 5078015"/>
              <a:gd name="connsiteX53" fmla="*/ 3761328 w 5470671"/>
              <a:gd name="connsiteY53" fmla="*/ 2781300 h 5078015"/>
              <a:gd name="connsiteX54" fmla="*/ 3723228 w 5470671"/>
              <a:gd name="connsiteY54" fmla="*/ 2838450 h 5078015"/>
              <a:gd name="connsiteX55" fmla="*/ 3704178 w 5470671"/>
              <a:gd name="connsiteY55" fmla="*/ 2867025 h 5078015"/>
              <a:gd name="connsiteX56" fmla="*/ 3675603 w 5470671"/>
              <a:gd name="connsiteY56" fmla="*/ 2895600 h 5078015"/>
              <a:gd name="connsiteX57" fmla="*/ 3637503 w 5470671"/>
              <a:gd name="connsiteY57" fmla="*/ 2952750 h 5078015"/>
              <a:gd name="connsiteX58" fmla="*/ 3618453 w 5470671"/>
              <a:gd name="connsiteY58" fmla="*/ 2981325 h 5078015"/>
              <a:gd name="connsiteX59" fmla="*/ 3589878 w 5470671"/>
              <a:gd name="connsiteY59" fmla="*/ 3009900 h 5078015"/>
              <a:gd name="connsiteX60" fmla="*/ 3532728 w 5470671"/>
              <a:gd name="connsiteY60" fmla="*/ 3076575 h 5078015"/>
              <a:gd name="connsiteX61" fmla="*/ 3494628 w 5470671"/>
              <a:gd name="connsiteY61" fmla="*/ 3105150 h 5078015"/>
              <a:gd name="connsiteX62" fmla="*/ 3437478 w 5470671"/>
              <a:gd name="connsiteY62" fmla="*/ 3171825 h 5078015"/>
              <a:gd name="connsiteX63" fmla="*/ 3408903 w 5470671"/>
              <a:gd name="connsiteY63" fmla="*/ 3190875 h 5078015"/>
              <a:gd name="connsiteX64" fmla="*/ 3370803 w 5470671"/>
              <a:gd name="connsiteY64" fmla="*/ 3219450 h 5078015"/>
              <a:gd name="connsiteX65" fmla="*/ 3342228 w 5470671"/>
              <a:gd name="connsiteY65" fmla="*/ 3238500 h 5078015"/>
              <a:gd name="connsiteX66" fmla="*/ 3313653 w 5470671"/>
              <a:gd name="connsiteY66" fmla="*/ 3267075 h 5078015"/>
              <a:gd name="connsiteX67" fmla="*/ 3256503 w 5470671"/>
              <a:gd name="connsiteY67" fmla="*/ 3305175 h 5078015"/>
              <a:gd name="connsiteX68" fmla="*/ 3208878 w 5470671"/>
              <a:gd name="connsiteY68" fmla="*/ 3362325 h 5078015"/>
              <a:gd name="connsiteX69" fmla="*/ 3170778 w 5470671"/>
              <a:gd name="connsiteY69" fmla="*/ 3429000 h 5078015"/>
              <a:gd name="connsiteX70" fmla="*/ 3142203 w 5470671"/>
              <a:gd name="connsiteY70" fmla="*/ 3448050 h 5078015"/>
              <a:gd name="connsiteX71" fmla="*/ 3104103 w 5470671"/>
              <a:gd name="connsiteY71" fmla="*/ 3505200 h 5078015"/>
              <a:gd name="connsiteX72" fmla="*/ 3075528 w 5470671"/>
              <a:gd name="connsiteY72" fmla="*/ 3533775 h 5078015"/>
              <a:gd name="connsiteX73" fmla="*/ 3037428 w 5470671"/>
              <a:gd name="connsiteY73" fmla="*/ 3590925 h 5078015"/>
              <a:gd name="connsiteX74" fmla="*/ 3008853 w 5470671"/>
              <a:gd name="connsiteY74" fmla="*/ 3619500 h 5078015"/>
              <a:gd name="connsiteX75" fmla="*/ 2989803 w 5470671"/>
              <a:gd name="connsiteY75" fmla="*/ 3657600 h 5078015"/>
              <a:gd name="connsiteX76" fmla="*/ 2942178 w 5470671"/>
              <a:gd name="connsiteY76" fmla="*/ 3714750 h 5078015"/>
              <a:gd name="connsiteX77" fmla="*/ 2904078 w 5470671"/>
              <a:gd name="connsiteY77" fmla="*/ 3762375 h 5078015"/>
              <a:gd name="connsiteX78" fmla="*/ 2865978 w 5470671"/>
              <a:gd name="connsiteY78" fmla="*/ 3819525 h 5078015"/>
              <a:gd name="connsiteX79" fmla="*/ 2827878 w 5470671"/>
              <a:gd name="connsiteY79" fmla="*/ 3876675 h 5078015"/>
              <a:gd name="connsiteX80" fmla="*/ 2799303 w 5470671"/>
              <a:gd name="connsiteY80" fmla="*/ 3905250 h 5078015"/>
              <a:gd name="connsiteX81" fmla="*/ 2780253 w 5470671"/>
              <a:gd name="connsiteY81" fmla="*/ 3933825 h 5078015"/>
              <a:gd name="connsiteX82" fmla="*/ 2751678 w 5470671"/>
              <a:gd name="connsiteY82" fmla="*/ 3971925 h 5078015"/>
              <a:gd name="connsiteX83" fmla="*/ 2732628 w 5470671"/>
              <a:gd name="connsiteY83" fmla="*/ 4000500 h 5078015"/>
              <a:gd name="connsiteX84" fmla="*/ 2704053 w 5470671"/>
              <a:gd name="connsiteY84" fmla="*/ 4019550 h 5078015"/>
              <a:gd name="connsiteX85" fmla="*/ 2665953 w 5470671"/>
              <a:gd name="connsiteY85" fmla="*/ 4076700 h 5078015"/>
              <a:gd name="connsiteX86" fmla="*/ 2656428 w 5470671"/>
              <a:gd name="connsiteY86" fmla="*/ 4105275 h 5078015"/>
              <a:gd name="connsiteX87" fmla="*/ 2599278 w 5470671"/>
              <a:gd name="connsiteY87" fmla="*/ 4171950 h 5078015"/>
              <a:gd name="connsiteX88" fmla="*/ 2570703 w 5470671"/>
              <a:gd name="connsiteY88" fmla="*/ 4238625 h 5078015"/>
              <a:gd name="connsiteX89" fmla="*/ 2532603 w 5470671"/>
              <a:gd name="connsiteY89" fmla="*/ 4295775 h 5078015"/>
              <a:gd name="connsiteX90" fmla="*/ 2523078 w 5470671"/>
              <a:gd name="connsiteY90" fmla="*/ 4324350 h 5078015"/>
              <a:gd name="connsiteX91" fmla="*/ 2484978 w 5470671"/>
              <a:gd name="connsiteY91" fmla="*/ 4381500 h 5078015"/>
              <a:gd name="connsiteX92" fmla="*/ 2465928 w 5470671"/>
              <a:gd name="connsiteY92" fmla="*/ 4410075 h 5078015"/>
              <a:gd name="connsiteX93" fmla="*/ 2446878 w 5470671"/>
              <a:gd name="connsiteY93" fmla="*/ 4448175 h 5078015"/>
              <a:gd name="connsiteX94" fmla="*/ 2427828 w 5470671"/>
              <a:gd name="connsiteY94" fmla="*/ 4476750 h 5078015"/>
              <a:gd name="connsiteX95" fmla="*/ 2418303 w 5470671"/>
              <a:gd name="connsiteY95" fmla="*/ 4505325 h 5078015"/>
              <a:gd name="connsiteX96" fmla="*/ 2399253 w 5470671"/>
              <a:gd name="connsiteY96" fmla="*/ 4533900 h 5078015"/>
              <a:gd name="connsiteX97" fmla="*/ 2380203 w 5470671"/>
              <a:gd name="connsiteY97" fmla="*/ 4572000 h 5078015"/>
              <a:gd name="connsiteX98" fmla="*/ 2361153 w 5470671"/>
              <a:gd name="connsiteY98" fmla="*/ 4600575 h 5078015"/>
              <a:gd name="connsiteX99" fmla="*/ 2332578 w 5470671"/>
              <a:gd name="connsiteY99" fmla="*/ 4686300 h 5078015"/>
              <a:gd name="connsiteX100" fmla="*/ 2323053 w 5470671"/>
              <a:gd name="connsiteY100" fmla="*/ 4714875 h 5078015"/>
              <a:gd name="connsiteX101" fmla="*/ 2304003 w 5470671"/>
              <a:gd name="connsiteY101" fmla="*/ 4743450 h 5078015"/>
              <a:gd name="connsiteX102" fmla="*/ 2294478 w 5470671"/>
              <a:gd name="connsiteY102" fmla="*/ 4772025 h 5078015"/>
              <a:gd name="connsiteX103" fmla="*/ 2275428 w 5470671"/>
              <a:gd name="connsiteY103" fmla="*/ 4810125 h 5078015"/>
              <a:gd name="connsiteX104" fmla="*/ 2246853 w 5470671"/>
              <a:gd name="connsiteY104" fmla="*/ 4867275 h 5078015"/>
              <a:gd name="connsiteX105" fmla="*/ 2237328 w 5470671"/>
              <a:gd name="connsiteY105" fmla="*/ 4905375 h 5078015"/>
              <a:gd name="connsiteX106" fmla="*/ 2180178 w 5470671"/>
              <a:gd name="connsiteY106" fmla="*/ 4991100 h 5078015"/>
              <a:gd name="connsiteX107" fmla="*/ 2161128 w 5470671"/>
              <a:gd name="connsiteY107" fmla="*/ 5019675 h 5078015"/>
              <a:gd name="connsiteX108" fmla="*/ 2132553 w 5470671"/>
              <a:gd name="connsiteY108" fmla="*/ 5076825 h 5078015"/>
              <a:gd name="connsiteX109" fmla="*/ 2093929 w 5470671"/>
              <a:gd name="connsiteY109" fmla="*/ 5061230 h 5078015"/>
              <a:gd name="connsiteX110" fmla="*/ 1209151 w 5470671"/>
              <a:gd name="connsiteY110" fmla="*/ 5071801 h 5078015"/>
              <a:gd name="connsiteX111" fmla="*/ 1027653 w 5470671"/>
              <a:gd name="connsiteY111" fmla="*/ 5067300 h 5078015"/>
              <a:gd name="connsiteX112" fmla="*/ 799053 w 5470671"/>
              <a:gd name="connsiteY112" fmla="*/ 5057775 h 5078015"/>
              <a:gd name="connsiteX113" fmla="*/ 719399 w 5470671"/>
              <a:gd name="connsiteY113" fmla="*/ 5058299 h 5078015"/>
              <a:gd name="connsiteX114" fmla="*/ 670728 w 5470671"/>
              <a:gd name="connsiteY114" fmla="*/ 5053798 h 5078015"/>
              <a:gd name="connsiteX115" fmla="*/ 560928 w 5470671"/>
              <a:gd name="connsiteY115" fmla="*/ 5059346 h 5078015"/>
              <a:gd name="connsiteX116" fmla="*/ 322385 w 5470671"/>
              <a:gd name="connsiteY116" fmla="*/ 5058298 h 5078015"/>
              <a:gd name="connsiteX117" fmla="*/ 2407 w 5470671"/>
              <a:gd name="connsiteY117" fmla="*/ 5057775 h 5078015"/>
              <a:gd name="connsiteX118" fmla="*/ 0 w 5470671"/>
              <a:gd name="connsiteY118" fmla="*/ 4844248 h 5078015"/>
              <a:gd name="connsiteX119" fmla="*/ 2407 w 5470671"/>
              <a:gd name="connsiteY119" fmla="*/ 3824549 h 5078015"/>
              <a:gd name="connsiteX120" fmla="*/ 56103 w 5470671"/>
              <a:gd name="connsiteY120" fmla="*/ 3800475 h 5078015"/>
              <a:gd name="connsiteX121" fmla="*/ 122778 w 5470671"/>
              <a:gd name="connsiteY121" fmla="*/ 3771900 h 5078015"/>
              <a:gd name="connsiteX122" fmla="*/ 151353 w 5470671"/>
              <a:gd name="connsiteY122" fmla="*/ 3743325 h 5078015"/>
              <a:gd name="connsiteX123" fmla="*/ 179928 w 5470671"/>
              <a:gd name="connsiteY123" fmla="*/ 3733800 h 5078015"/>
              <a:gd name="connsiteX124" fmla="*/ 208503 w 5470671"/>
              <a:gd name="connsiteY124" fmla="*/ 3714750 h 5078015"/>
              <a:gd name="connsiteX125" fmla="*/ 237078 w 5470671"/>
              <a:gd name="connsiteY125" fmla="*/ 3705225 h 5078015"/>
              <a:gd name="connsiteX126" fmla="*/ 265653 w 5470671"/>
              <a:gd name="connsiteY126" fmla="*/ 3686175 h 5078015"/>
              <a:gd name="connsiteX127" fmla="*/ 322803 w 5470671"/>
              <a:gd name="connsiteY127" fmla="*/ 3667125 h 5078015"/>
              <a:gd name="connsiteX128" fmla="*/ 351378 w 5470671"/>
              <a:gd name="connsiteY128" fmla="*/ 3648075 h 5078015"/>
              <a:gd name="connsiteX129" fmla="*/ 399003 w 5470671"/>
              <a:gd name="connsiteY129" fmla="*/ 3638550 h 5078015"/>
              <a:gd name="connsiteX130" fmla="*/ 427578 w 5470671"/>
              <a:gd name="connsiteY130" fmla="*/ 3629025 h 5078015"/>
              <a:gd name="connsiteX131" fmla="*/ 503778 w 5470671"/>
              <a:gd name="connsiteY131" fmla="*/ 3609975 h 5078015"/>
              <a:gd name="connsiteX132" fmla="*/ 560928 w 5470671"/>
              <a:gd name="connsiteY132" fmla="*/ 3581400 h 5078015"/>
              <a:gd name="connsiteX133" fmla="*/ 646653 w 5470671"/>
              <a:gd name="connsiteY133" fmla="*/ 3552825 h 5078015"/>
              <a:gd name="connsiteX134" fmla="*/ 675228 w 5470671"/>
              <a:gd name="connsiteY134" fmla="*/ 3533775 h 5078015"/>
              <a:gd name="connsiteX135" fmla="*/ 780003 w 5470671"/>
              <a:gd name="connsiteY135" fmla="*/ 3495675 h 5078015"/>
              <a:gd name="connsiteX136" fmla="*/ 856203 w 5470671"/>
              <a:gd name="connsiteY136" fmla="*/ 3457575 h 5078015"/>
              <a:gd name="connsiteX137" fmla="*/ 941928 w 5470671"/>
              <a:gd name="connsiteY137" fmla="*/ 3419475 h 5078015"/>
              <a:gd name="connsiteX138" fmla="*/ 1018128 w 5470671"/>
              <a:gd name="connsiteY138" fmla="*/ 3390900 h 5078015"/>
              <a:gd name="connsiteX139" fmla="*/ 1046703 w 5470671"/>
              <a:gd name="connsiteY139" fmla="*/ 3371850 h 5078015"/>
              <a:gd name="connsiteX140" fmla="*/ 1103853 w 5470671"/>
              <a:gd name="connsiteY140" fmla="*/ 3352800 h 5078015"/>
              <a:gd name="connsiteX141" fmla="*/ 1132428 w 5470671"/>
              <a:gd name="connsiteY141" fmla="*/ 3333750 h 5078015"/>
              <a:gd name="connsiteX142" fmla="*/ 1189578 w 5470671"/>
              <a:gd name="connsiteY142" fmla="*/ 3314700 h 5078015"/>
              <a:gd name="connsiteX143" fmla="*/ 1256253 w 5470671"/>
              <a:gd name="connsiteY143" fmla="*/ 3276600 h 5078015"/>
              <a:gd name="connsiteX144" fmla="*/ 1294353 w 5470671"/>
              <a:gd name="connsiteY144" fmla="*/ 3257550 h 5078015"/>
              <a:gd name="connsiteX145" fmla="*/ 1351503 w 5470671"/>
              <a:gd name="connsiteY145" fmla="*/ 3219450 h 5078015"/>
              <a:gd name="connsiteX146" fmla="*/ 1380078 w 5470671"/>
              <a:gd name="connsiteY146" fmla="*/ 3209925 h 5078015"/>
              <a:gd name="connsiteX147" fmla="*/ 1437228 w 5470671"/>
              <a:gd name="connsiteY147" fmla="*/ 3171825 h 5078015"/>
              <a:gd name="connsiteX148" fmla="*/ 1465803 w 5470671"/>
              <a:gd name="connsiteY148" fmla="*/ 3152775 h 5078015"/>
              <a:gd name="connsiteX149" fmla="*/ 1522953 w 5470671"/>
              <a:gd name="connsiteY149" fmla="*/ 3114675 h 5078015"/>
              <a:gd name="connsiteX150" fmla="*/ 1618203 w 5470671"/>
              <a:gd name="connsiteY150" fmla="*/ 3038475 h 5078015"/>
              <a:gd name="connsiteX151" fmla="*/ 1646778 w 5470671"/>
              <a:gd name="connsiteY151" fmla="*/ 3028950 h 5078015"/>
              <a:gd name="connsiteX152" fmla="*/ 1684878 w 5470671"/>
              <a:gd name="connsiteY152" fmla="*/ 3000375 h 5078015"/>
              <a:gd name="connsiteX153" fmla="*/ 1713453 w 5470671"/>
              <a:gd name="connsiteY153" fmla="*/ 2981325 h 5078015"/>
              <a:gd name="connsiteX154" fmla="*/ 1742028 w 5470671"/>
              <a:gd name="connsiteY154" fmla="*/ 2952750 h 5078015"/>
              <a:gd name="connsiteX155" fmla="*/ 1808703 w 5470671"/>
              <a:gd name="connsiteY155" fmla="*/ 2914650 h 5078015"/>
              <a:gd name="connsiteX156" fmla="*/ 1837278 w 5470671"/>
              <a:gd name="connsiteY156" fmla="*/ 2905125 h 5078015"/>
              <a:gd name="connsiteX157" fmla="*/ 1865853 w 5470671"/>
              <a:gd name="connsiteY157" fmla="*/ 2876550 h 5078015"/>
              <a:gd name="connsiteX158" fmla="*/ 1894428 w 5470671"/>
              <a:gd name="connsiteY158" fmla="*/ 2867025 h 5078015"/>
              <a:gd name="connsiteX159" fmla="*/ 1932528 w 5470671"/>
              <a:gd name="connsiteY159" fmla="*/ 2847975 h 5078015"/>
              <a:gd name="connsiteX160" fmla="*/ 1961103 w 5470671"/>
              <a:gd name="connsiteY160" fmla="*/ 2828925 h 5078015"/>
              <a:gd name="connsiteX161" fmla="*/ 1999203 w 5470671"/>
              <a:gd name="connsiteY161" fmla="*/ 2800350 h 5078015"/>
              <a:gd name="connsiteX162" fmla="*/ 2027778 w 5470671"/>
              <a:gd name="connsiteY162" fmla="*/ 2790825 h 5078015"/>
              <a:gd name="connsiteX163" fmla="*/ 2084928 w 5470671"/>
              <a:gd name="connsiteY163" fmla="*/ 2752725 h 5078015"/>
              <a:gd name="connsiteX164" fmla="*/ 2142078 w 5470671"/>
              <a:gd name="connsiteY164" fmla="*/ 2714625 h 5078015"/>
              <a:gd name="connsiteX165" fmla="*/ 2170653 w 5470671"/>
              <a:gd name="connsiteY165" fmla="*/ 2695575 h 5078015"/>
              <a:gd name="connsiteX166" fmla="*/ 2208753 w 5470671"/>
              <a:gd name="connsiteY166" fmla="*/ 2676525 h 5078015"/>
              <a:gd name="connsiteX167" fmla="*/ 2246853 w 5470671"/>
              <a:gd name="connsiteY167" fmla="*/ 2647950 h 5078015"/>
              <a:gd name="connsiteX168" fmla="*/ 2275428 w 5470671"/>
              <a:gd name="connsiteY168" fmla="*/ 2628900 h 5078015"/>
              <a:gd name="connsiteX169" fmla="*/ 2342103 w 5470671"/>
              <a:gd name="connsiteY169" fmla="*/ 2571750 h 5078015"/>
              <a:gd name="connsiteX170" fmla="*/ 2370678 w 5470671"/>
              <a:gd name="connsiteY170" fmla="*/ 2552700 h 5078015"/>
              <a:gd name="connsiteX171" fmla="*/ 2427828 w 5470671"/>
              <a:gd name="connsiteY171" fmla="*/ 2514600 h 5078015"/>
              <a:gd name="connsiteX172" fmla="*/ 2446878 w 5470671"/>
              <a:gd name="connsiteY172" fmla="*/ 2486025 h 5078015"/>
              <a:gd name="connsiteX173" fmla="*/ 2475453 w 5470671"/>
              <a:gd name="connsiteY173" fmla="*/ 2466975 h 5078015"/>
              <a:gd name="connsiteX174" fmla="*/ 2494503 w 5470671"/>
              <a:gd name="connsiteY174" fmla="*/ 2438400 h 5078015"/>
              <a:gd name="connsiteX175" fmla="*/ 2523078 w 5470671"/>
              <a:gd name="connsiteY175" fmla="*/ 2390775 h 5078015"/>
              <a:gd name="connsiteX176" fmla="*/ 2580228 w 5470671"/>
              <a:gd name="connsiteY176" fmla="*/ 2343150 h 5078015"/>
              <a:gd name="connsiteX177" fmla="*/ 2608803 w 5470671"/>
              <a:gd name="connsiteY177" fmla="*/ 2314575 h 5078015"/>
              <a:gd name="connsiteX178" fmla="*/ 2637378 w 5470671"/>
              <a:gd name="connsiteY178" fmla="*/ 2295525 h 5078015"/>
              <a:gd name="connsiteX179" fmla="*/ 2665953 w 5470671"/>
              <a:gd name="connsiteY179" fmla="*/ 2266950 h 5078015"/>
              <a:gd name="connsiteX180" fmla="*/ 2694528 w 5470671"/>
              <a:gd name="connsiteY180" fmla="*/ 2228850 h 5078015"/>
              <a:gd name="connsiteX181" fmla="*/ 2723103 w 5470671"/>
              <a:gd name="connsiteY181" fmla="*/ 2219325 h 5078015"/>
              <a:gd name="connsiteX182" fmla="*/ 2751678 w 5470671"/>
              <a:gd name="connsiteY182" fmla="*/ 2181225 h 5078015"/>
              <a:gd name="connsiteX183" fmla="*/ 2770728 w 5470671"/>
              <a:gd name="connsiteY183" fmla="*/ 2152650 h 5078015"/>
              <a:gd name="connsiteX184" fmla="*/ 2799303 w 5470671"/>
              <a:gd name="connsiteY184" fmla="*/ 2133600 h 5078015"/>
              <a:gd name="connsiteX185" fmla="*/ 2818353 w 5470671"/>
              <a:gd name="connsiteY185" fmla="*/ 2105025 h 5078015"/>
              <a:gd name="connsiteX186" fmla="*/ 2875503 w 5470671"/>
              <a:gd name="connsiteY186" fmla="*/ 2057400 h 5078015"/>
              <a:gd name="connsiteX187" fmla="*/ 2894553 w 5470671"/>
              <a:gd name="connsiteY187" fmla="*/ 2028825 h 5078015"/>
              <a:gd name="connsiteX188" fmla="*/ 2913603 w 5470671"/>
              <a:gd name="connsiteY188" fmla="*/ 1990725 h 5078015"/>
              <a:gd name="connsiteX189" fmla="*/ 2942178 w 5470671"/>
              <a:gd name="connsiteY189" fmla="*/ 1971675 h 5078015"/>
              <a:gd name="connsiteX190" fmla="*/ 2989803 w 5470671"/>
              <a:gd name="connsiteY190" fmla="*/ 1914525 h 5078015"/>
              <a:gd name="connsiteX191" fmla="*/ 3018378 w 5470671"/>
              <a:gd name="connsiteY191" fmla="*/ 1876425 h 5078015"/>
              <a:gd name="connsiteX192" fmla="*/ 3037428 w 5470671"/>
              <a:gd name="connsiteY192" fmla="*/ 1847850 h 5078015"/>
              <a:gd name="connsiteX193" fmla="*/ 3066003 w 5470671"/>
              <a:gd name="connsiteY193" fmla="*/ 1828800 h 5078015"/>
              <a:gd name="connsiteX194" fmla="*/ 3123153 w 5470671"/>
              <a:gd name="connsiteY194" fmla="*/ 1771650 h 5078015"/>
              <a:gd name="connsiteX195" fmla="*/ 3208878 w 5470671"/>
              <a:gd name="connsiteY195" fmla="*/ 1704975 h 5078015"/>
              <a:gd name="connsiteX196" fmla="*/ 3246978 w 5470671"/>
              <a:gd name="connsiteY196" fmla="*/ 1676400 h 5078015"/>
              <a:gd name="connsiteX197" fmla="*/ 3275553 w 5470671"/>
              <a:gd name="connsiteY197" fmla="*/ 1657350 h 5078015"/>
              <a:gd name="connsiteX198" fmla="*/ 3304128 w 5470671"/>
              <a:gd name="connsiteY198" fmla="*/ 1628775 h 5078015"/>
              <a:gd name="connsiteX199" fmla="*/ 3332703 w 5470671"/>
              <a:gd name="connsiteY199" fmla="*/ 1609725 h 5078015"/>
              <a:gd name="connsiteX200" fmla="*/ 3361278 w 5470671"/>
              <a:gd name="connsiteY200" fmla="*/ 1581150 h 5078015"/>
              <a:gd name="connsiteX201" fmla="*/ 3389853 w 5470671"/>
              <a:gd name="connsiteY201" fmla="*/ 1562100 h 5078015"/>
              <a:gd name="connsiteX202" fmla="*/ 3427953 w 5470671"/>
              <a:gd name="connsiteY202" fmla="*/ 1524000 h 5078015"/>
              <a:gd name="connsiteX203" fmla="*/ 3466053 w 5470671"/>
              <a:gd name="connsiteY203" fmla="*/ 1495425 h 5078015"/>
              <a:gd name="connsiteX204" fmla="*/ 3485103 w 5470671"/>
              <a:gd name="connsiteY204" fmla="*/ 1466850 h 5078015"/>
              <a:gd name="connsiteX205" fmla="*/ 3513678 w 5470671"/>
              <a:gd name="connsiteY205" fmla="*/ 1447800 h 5078015"/>
              <a:gd name="connsiteX206" fmla="*/ 3551778 w 5470671"/>
              <a:gd name="connsiteY206" fmla="*/ 1409700 h 5078015"/>
              <a:gd name="connsiteX207" fmla="*/ 3608928 w 5470671"/>
              <a:gd name="connsiteY207" fmla="*/ 1371600 h 5078015"/>
              <a:gd name="connsiteX208" fmla="*/ 3637503 w 5470671"/>
              <a:gd name="connsiteY208" fmla="*/ 1343025 h 5078015"/>
              <a:gd name="connsiteX209" fmla="*/ 3694653 w 5470671"/>
              <a:gd name="connsiteY209" fmla="*/ 1304925 h 5078015"/>
              <a:gd name="connsiteX210" fmla="*/ 3732753 w 5470671"/>
              <a:gd name="connsiteY210" fmla="*/ 1266825 h 5078015"/>
              <a:gd name="connsiteX211" fmla="*/ 3789903 w 5470671"/>
              <a:gd name="connsiteY211" fmla="*/ 1228725 h 5078015"/>
              <a:gd name="connsiteX212" fmla="*/ 3818478 w 5470671"/>
              <a:gd name="connsiteY212" fmla="*/ 1200150 h 5078015"/>
              <a:gd name="connsiteX213" fmla="*/ 3847053 w 5470671"/>
              <a:gd name="connsiteY213" fmla="*/ 1181100 h 5078015"/>
              <a:gd name="connsiteX214" fmla="*/ 3932778 w 5470671"/>
              <a:gd name="connsiteY214" fmla="*/ 1104900 h 5078015"/>
              <a:gd name="connsiteX215" fmla="*/ 3970878 w 5470671"/>
              <a:gd name="connsiteY215" fmla="*/ 1095375 h 5078015"/>
              <a:gd name="connsiteX216" fmla="*/ 4028028 w 5470671"/>
              <a:gd name="connsiteY216" fmla="*/ 1057275 h 5078015"/>
              <a:gd name="connsiteX217" fmla="*/ 4056603 w 5470671"/>
              <a:gd name="connsiteY217" fmla="*/ 1038225 h 5078015"/>
              <a:gd name="connsiteX218" fmla="*/ 4123278 w 5470671"/>
              <a:gd name="connsiteY218" fmla="*/ 1009650 h 5078015"/>
              <a:gd name="connsiteX219" fmla="*/ 4151853 w 5470671"/>
              <a:gd name="connsiteY219" fmla="*/ 981075 h 5078015"/>
              <a:gd name="connsiteX220" fmla="*/ 4180428 w 5470671"/>
              <a:gd name="connsiteY220" fmla="*/ 971550 h 5078015"/>
              <a:gd name="connsiteX221" fmla="*/ 4209003 w 5470671"/>
              <a:gd name="connsiteY221" fmla="*/ 952500 h 5078015"/>
              <a:gd name="connsiteX222" fmla="*/ 4247103 w 5470671"/>
              <a:gd name="connsiteY222" fmla="*/ 933450 h 5078015"/>
              <a:gd name="connsiteX223" fmla="*/ 4304253 w 5470671"/>
              <a:gd name="connsiteY223" fmla="*/ 895350 h 5078015"/>
              <a:gd name="connsiteX224" fmla="*/ 4370928 w 5470671"/>
              <a:gd name="connsiteY224" fmla="*/ 847725 h 5078015"/>
              <a:gd name="connsiteX225" fmla="*/ 4399503 w 5470671"/>
              <a:gd name="connsiteY225" fmla="*/ 838200 h 5078015"/>
              <a:gd name="connsiteX226" fmla="*/ 4456653 w 5470671"/>
              <a:gd name="connsiteY226" fmla="*/ 800100 h 5078015"/>
              <a:gd name="connsiteX227" fmla="*/ 4485228 w 5470671"/>
              <a:gd name="connsiteY227" fmla="*/ 781050 h 5078015"/>
              <a:gd name="connsiteX228" fmla="*/ 4513803 w 5470671"/>
              <a:gd name="connsiteY228" fmla="*/ 771525 h 5078015"/>
              <a:gd name="connsiteX229" fmla="*/ 4570953 w 5470671"/>
              <a:gd name="connsiteY229" fmla="*/ 723900 h 5078015"/>
              <a:gd name="connsiteX230" fmla="*/ 4599528 w 5470671"/>
              <a:gd name="connsiteY230" fmla="*/ 714375 h 5078015"/>
              <a:gd name="connsiteX231" fmla="*/ 4637628 w 5470671"/>
              <a:gd name="connsiteY231" fmla="*/ 695325 h 5078015"/>
              <a:gd name="connsiteX232" fmla="*/ 4694778 w 5470671"/>
              <a:gd name="connsiteY232" fmla="*/ 657225 h 5078015"/>
              <a:gd name="connsiteX233" fmla="*/ 4751928 w 5470671"/>
              <a:gd name="connsiteY233" fmla="*/ 619125 h 5078015"/>
              <a:gd name="connsiteX234" fmla="*/ 4780503 w 5470671"/>
              <a:gd name="connsiteY234" fmla="*/ 600075 h 5078015"/>
              <a:gd name="connsiteX235" fmla="*/ 4866228 w 5470671"/>
              <a:gd name="connsiteY235" fmla="*/ 523875 h 5078015"/>
              <a:gd name="connsiteX236" fmla="*/ 4885278 w 5470671"/>
              <a:gd name="connsiteY236" fmla="*/ 495300 h 5078015"/>
              <a:gd name="connsiteX237" fmla="*/ 4904328 w 5470671"/>
              <a:gd name="connsiteY237" fmla="*/ 438150 h 5078015"/>
              <a:gd name="connsiteX238" fmla="*/ 4913853 w 5470671"/>
              <a:gd name="connsiteY238" fmla="*/ 409575 h 5078015"/>
              <a:gd name="connsiteX239" fmla="*/ 4932903 w 5470671"/>
              <a:gd name="connsiteY239" fmla="*/ 371475 h 5078015"/>
              <a:gd name="connsiteX240" fmla="*/ 4961478 w 5470671"/>
              <a:gd name="connsiteY240" fmla="*/ 276225 h 5078015"/>
              <a:gd name="connsiteX241" fmla="*/ 4980528 w 5470671"/>
              <a:gd name="connsiteY241" fmla="*/ 247650 h 5078015"/>
              <a:gd name="connsiteX242" fmla="*/ 4999578 w 5470671"/>
              <a:gd name="connsiteY242" fmla="*/ 190500 h 5078015"/>
              <a:gd name="connsiteX243" fmla="*/ 5028153 w 5470671"/>
              <a:gd name="connsiteY243" fmla="*/ 152400 h 5078015"/>
              <a:gd name="connsiteX244" fmla="*/ 5075778 w 5470671"/>
              <a:gd name="connsiteY244" fmla="*/ 66675 h 5078015"/>
              <a:gd name="connsiteX245" fmla="*/ 5094828 w 5470671"/>
              <a:gd name="connsiteY245" fmla="*/ 38100 h 5078015"/>
              <a:gd name="connsiteX246" fmla="*/ 5180553 w 5470671"/>
              <a:gd name="connsiteY246" fmla="*/ 9525 h 5078015"/>
              <a:gd name="connsiteX247" fmla="*/ 5209128 w 5470671"/>
              <a:gd name="connsiteY247" fmla="*/ 0 h 5078015"/>
              <a:gd name="connsiteX248" fmla="*/ 5304378 w 5470671"/>
              <a:gd name="connsiteY248" fmla="*/ 9525 h 5078015"/>
              <a:gd name="connsiteX249" fmla="*/ 5332953 w 5470671"/>
              <a:gd name="connsiteY249" fmla="*/ 19050 h 5078015"/>
              <a:gd name="connsiteX250" fmla="*/ 5399628 w 5470671"/>
              <a:gd name="connsiteY250" fmla="*/ 104775 h 5078015"/>
              <a:gd name="connsiteX251" fmla="*/ 5428203 w 5470671"/>
              <a:gd name="connsiteY251" fmla="*/ 133350 h 5078015"/>
              <a:gd name="connsiteX252" fmla="*/ 5437728 w 5470671"/>
              <a:gd name="connsiteY252" fmla="*/ 161925 h 5078015"/>
              <a:gd name="connsiteX253" fmla="*/ 5456778 w 5470671"/>
              <a:gd name="connsiteY253" fmla="*/ 190500 h 5078015"/>
              <a:gd name="connsiteX254" fmla="*/ 5466303 w 5470671"/>
              <a:gd name="connsiteY254" fmla="*/ 228600 h 5078015"/>
              <a:gd name="connsiteX255" fmla="*/ 5409153 w 5470671"/>
              <a:gd name="connsiteY255" fmla="*/ 209550 h 5078015"/>
              <a:gd name="connsiteX256" fmla="*/ 5380578 w 5470671"/>
              <a:gd name="connsiteY256" fmla="*/ 200025 h 5078015"/>
              <a:gd name="connsiteX257" fmla="*/ 5409153 w 5470671"/>
              <a:gd name="connsiteY257" fmla="*/ 171450 h 5078015"/>
              <a:gd name="connsiteX0" fmla="*/ 5409153 w 5470671"/>
              <a:gd name="connsiteY0" fmla="*/ 171450 h 5071994"/>
              <a:gd name="connsiteX1" fmla="*/ 5399628 w 5470671"/>
              <a:gd name="connsiteY1" fmla="*/ 552450 h 5071994"/>
              <a:gd name="connsiteX2" fmla="*/ 5380578 w 5470671"/>
              <a:gd name="connsiteY2" fmla="*/ 628650 h 5071994"/>
              <a:gd name="connsiteX3" fmla="*/ 5371053 w 5470671"/>
              <a:gd name="connsiteY3" fmla="*/ 685800 h 5071994"/>
              <a:gd name="connsiteX4" fmla="*/ 5352003 w 5470671"/>
              <a:gd name="connsiteY4" fmla="*/ 742950 h 5071994"/>
              <a:gd name="connsiteX5" fmla="*/ 5342478 w 5470671"/>
              <a:gd name="connsiteY5" fmla="*/ 771525 h 5071994"/>
              <a:gd name="connsiteX6" fmla="*/ 5332953 w 5470671"/>
              <a:gd name="connsiteY6" fmla="*/ 809625 h 5071994"/>
              <a:gd name="connsiteX7" fmla="*/ 5313903 w 5470671"/>
              <a:gd name="connsiteY7" fmla="*/ 838200 h 5071994"/>
              <a:gd name="connsiteX8" fmla="*/ 5285328 w 5470671"/>
              <a:gd name="connsiteY8" fmla="*/ 923925 h 5071994"/>
              <a:gd name="connsiteX9" fmla="*/ 5275803 w 5470671"/>
              <a:gd name="connsiteY9" fmla="*/ 952500 h 5071994"/>
              <a:gd name="connsiteX10" fmla="*/ 5237703 w 5470671"/>
              <a:gd name="connsiteY10" fmla="*/ 1009650 h 5071994"/>
              <a:gd name="connsiteX11" fmla="*/ 5228178 w 5470671"/>
              <a:gd name="connsiteY11" fmla="*/ 1038225 h 5071994"/>
              <a:gd name="connsiteX12" fmla="*/ 5190078 w 5470671"/>
              <a:gd name="connsiteY12" fmla="*/ 1076325 h 5071994"/>
              <a:gd name="connsiteX13" fmla="*/ 5113878 w 5470671"/>
              <a:gd name="connsiteY13" fmla="*/ 1181100 h 5071994"/>
              <a:gd name="connsiteX14" fmla="*/ 5066253 w 5470671"/>
              <a:gd name="connsiteY14" fmla="*/ 1238250 h 5071994"/>
              <a:gd name="connsiteX15" fmla="*/ 5056728 w 5470671"/>
              <a:gd name="connsiteY15" fmla="*/ 1266825 h 5071994"/>
              <a:gd name="connsiteX16" fmla="*/ 5009103 w 5470671"/>
              <a:gd name="connsiteY16" fmla="*/ 1323975 h 5071994"/>
              <a:gd name="connsiteX17" fmla="*/ 4999578 w 5470671"/>
              <a:gd name="connsiteY17" fmla="*/ 1352550 h 5071994"/>
              <a:gd name="connsiteX18" fmla="*/ 4951953 w 5470671"/>
              <a:gd name="connsiteY18" fmla="*/ 1409700 h 5071994"/>
              <a:gd name="connsiteX19" fmla="*/ 4904328 w 5470671"/>
              <a:gd name="connsiteY19" fmla="*/ 1466850 h 5071994"/>
              <a:gd name="connsiteX20" fmla="*/ 4875753 w 5470671"/>
              <a:gd name="connsiteY20" fmla="*/ 1476375 h 5071994"/>
              <a:gd name="connsiteX21" fmla="*/ 4847178 w 5470671"/>
              <a:gd name="connsiteY21" fmla="*/ 1504950 h 5071994"/>
              <a:gd name="connsiteX22" fmla="*/ 4790028 w 5470671"/>
              <a:gd name="connsiteY22" fmla="*/ 1543050 h 5071994"/>
              <a:gd name="connsiteX23" fmla="*/ 4761453 w 5470671"/>
              <a:gd name="connsiteY23" fmla="*/ 1562100 h 5071994"/>
              <a:gd name="connsiteX24" fmla="*/ 4704303 w 5470671"/>
              <a:gd name="connsiteY24" fmla="*/ 1609725 h 5071994"/>
              <a:gd name="connsiteX25" fmla="*/ 4647153 w 5470671"/>
              <a:gd name="connsiteY25" fmla="*/ 1657350 h 5071994"/>
              <a:gd name="connsiteX26" fmla="*/ 4599528 w 5470671"/>
              <a:gd name="connsiteY26" fmla="*/ 1704975 h 5071994"/>
              <a:gd name="connsiteX27" fmla="*/ 4580478 w 5470671"/>
              <a:gd name="connsiteY27" fmla="*/ 1733550 h 5071994"/>
              <a:gd name="connsiteX28" fmla="*/ 4551903 w 5470671"/>
              <a:gd name="connsiteY28" fmla="*/ 1762125 h 5071994"/>
              <a:gd name="connsiteX29" fmla="*/ 4532853 w 5470671"/>
              <a:gd name="connsiteY29" fmla="*/ 1790700 h 5071994"/>
              <a:gd name="connsiteX30" fmla="*/ 4466178 w 5470671"/>
              <a:gd name="connsiteY30" fmla="*/ 1885950 h 5071994"/>
              <a:gd name="connsiteX31" fmla="*/ 4447128 w 5470671"/>
              <a:gd name="connsiteY31" fmla="*/ 1914525 h 5071994"/>
              <a:gd name="connsiteX32" fmla="*/ 4399503 w 5470671"/>
              <a:gd name="connsiteY32" fmla="*/ 1971675 h 5071994"/>
              <a:gd name="connsiteX33" fmla="*/ 4389978 w 5470671"/>
              <a:gd name="connsiteY33" fmla="*/ 2000250 h 5071994"/>
              <a:gd name="connsiteX34" fmla="*/ 4351878 w 5470671"/>
              <a:gd name="connsiteY34" fmla="*/ 2057400 h 5071994"/>
              <a:gd name="connsiteX35" fmla="*/ 4323303 w 5470671"/>
              <a:gd name="connsiteY35" fmla="*/ 2114550 h 5071994"/>
              <a:gd name="connsiteX36" fmla="*/ 4313778 w 5470671"/>
              <a:gd name="connsiteY36" fmla="*/ 2143125 h 5071994"/>
              <a:gd name="connsiteX37" fmla="*/ 4294728 w 5470671"/>
              <a:gd name="connsiteY37" fmla="*/ 2171700 h 5071994"/>
              <a:gd name="connsiteX38" fmla="*/ 4285203 w 5470671"/>
              <a:gd name="connsiteY38" fmla="*/ 2200275 h 5071994"/>
              <a:gd name="connsiteX39" fmla="*/ 4247103 w 5470671"/>
              <a:gd name="connsiteY39" fmla="*/ 2257425 h 5071994"/>
              <a:gd name="connsiteX40" fmla="*/ 4228053 w 5470671"/>
              <a:gd name="connsiteY40" fmla="*/ 2286000 h 5071994"/>
              <a:gd name="connsiteX41" fmla="*/ 4218528 w 5470671"/>
              <a:gd name="connsiteY41" fmla="*/ 2314575 h 5071994"/>
              <a:gd name="connsiteX42" fmla="*/ 4189953 w 5470671"/>
              <a:gd name="connsiteY42" fmla="*/ 2333625 h 5071994"/>
              <a:gd name="connsiteX43" fmla="*/ 4151853 w 5470671"/>
              <a:gd name="connsiteY43" fmla="*/ 2400300 h 5071994"/>
              <a:gd name="connsiteX44" fmla="*/ 4066128 w 5470671"/>
              <a:gd name="connsiteY44" fmla="*/ 2447925 h 5071994"/>
              <a:gd name="connsiteX45" fmla="*/ 4008978 w 5470671"/>
              <a:gd name="connsiteY45" fmla="*/ 2486025 h 5071994"/>
              <a:gd name="connsiteX46" fmla="*/ 3980403 w 5470671"/>
              <a:gd name="connsiteY46" fmla="*/ 2505075 h 5071994"/>
              <a:gd name="connsiteX47" fmla="*/ 3951828 w 5470671"/>
              <a:gd name="connsiteY47" fmla="*/ 2533650 h 5071994"/>
              <a:gd name="connsiteX48" fmla="*/ 3923253 w 5470671"/>
              <a:gd name="connsiteY48" fmla="*/ 2543175 h 5071994"/>
              <a:gd name="connsiteX49" fmla="*/ 3856578 w 5470671"/>
              <a:gd name="connsiteY49" fmla="*/ 2628900 h 5071994"/>
              <a:gd name="connsiteX50" fmla="*/ 3837528 w 5470671"/>
              <a:gd name="connsiteY50" fmla="*/ 2667000 h 5071994"/>
              <a:gd name="connsiteX51" fmla="*/ 3799428 w 5470671"/>
              <a:gd name="connsiteY51" fmla="*/ 2724150 h 5071994"/>
              <a:gd name="connsiteX52" fmla="*/ 3789903 w 5470671"/>
              <a:gd name="connsiteY52" fmla="*/ 2752725 h 5071994"/>
              <a:gd name="connsiteX53" fmla="*/ 3761328 w 5470671"/>
              <a:gd name="connsiteY53" fmla="*/ 2781300 h 5071994"/>
              <a:gd name="connsiteX54" fmla="*/ 3723228 w 5470671"/>
              <a:gd name="connsiteY54" fmla="*/ 2838450 h 5071994"/>
              <a:gd name="connsiteX55" fmla="*/ 3704178 w 5470671"/>
              <a:gd name="connsiteY55" fmla="*/ 2867025 h 5071994"/>
              <a:gd name="connsiteX56" fmla="*/ 3675603 w 5470671"/>
              <a:gd name="connsiteY56" fmla="*/ 2895600 h 5071994"/>
              <a:gd name="connsiteX57" fmla="*/ 3637503 w 5470671"/>
              <a:gd name="connsiteY57" fmla="*/ 2952750 h 5071994"/>
              <a:gd name="connsiteX58" fmla="*/ 3618453 w 5470671"/>
              <a:gd name="connsiteY58" fmla="*/ 2981325 h 5071994"/>
              <a:gd name="connsiteX59" fmla="*/ 3589878 w 5470671"/>
              <a:gd name="connsiteY59" fmla="*/ 3009900 h 5071994"/>
              <a:gd name="connsiteX60" fmla="*/ 3532728 w 5470671"/>
              <a:gd name="connsiteY60" fmla="*/ 3076575 h 5071994"/>
              <a:gd name="connsiteX61" fmla="*/ 3494628 w 5470671"/>
              <a:gd name="connsiteY61" fmla="*/ 3105150 h 5071994"/>
              <a:gd name="connsiteX62" fmla="*/ 3437478 w 5470671"/>
              <a:gd name="connsiteY62" fmla="*/ 3171825 h 5071994"/>
              <a:gd name="connsiteX63" fmla="*/ 3408903 w 5470671"/>
              <a:gd name="connsiteY63" fmla="*/ 3190875 h 5071994"/>
              <a:gd name="connsiteX64" fmla="*/ 3370803 w 5470671"/>
              <a:gd name="connsiteY64" fmla="*/ 3219450 h 5071994"/>
              <a:gd name="connsiteX65" fmla="*/ 3342228 w 5470671"/>
              <a:gd name="connsiteY65" fmla="*/ 3238500 h 5071994"/>
              <a:gd name="connsiteX66" fmla="*/ 3313653 w 5470671"/>
              <a:gd name="connsiteY66" fmla="*/ 3267075 h 5071994"/>
              <a:gd name="connsiteX67" fmla="*/ 3256503 w 5470671"/>
              <a:gd name="connsiteY67" fmla="*/ 3305175 h 5071994"/>
              <a:gd name="connsiteX68" fmla="*/ 3208878 w 5470671"/>
              <a:gd name="connsiteY68" fmla="*/ 3362325 h 5071994"/>
              <a:gd name="connsiteX69" fmla="*/ 3170778 w 5470671"/>
              <a:gd name="connsiteY69" fmla="*/ 3429000 h 5071994"/>
              <a:gd name="connsiteX70" fmla="*/ 3142203 w 5470671"/>
              <a:gd name="connsiteY70" fmla="*/ 3448050 h 5071994"/>
              <a:gd name="connsiteX71" fmla="*/ 3104103 w 5470671"/>
              <a:gd name="connsiteY71" fmla="*/ 3505200 h 5071994"/>
              <a:gd name="connsiteX72" fmla="*/ 3075528 w 5470671"/>
              <a:gd name="connsiteY72" fmla="*/ 3533775 h 5071994"/>
              <a:gd name="connsiteX73" fmla="*/ 3037428 w 5470671"/>
              <a:gd name="connsiteY73" fmla="*/ 3590925 h 5071994"/>
              <a:gd name="connsiteX74" fmla="*/ 3008853 w 5470671"/>
              <a:gd name="connsiteY74" fmla="*/ 3619500 h 5071994"/>
              <a:gd name="connsiteX75" fmla="*/ 2989803 w 5470671"/>
              <a:gd name="connsiteY75" fmla="*/ 3657600 h 5071994"/>
              <a:gd name="connsiteX76" fmla="*/ 2942178 w 5470671"/>
              <a:gd name="connsiteY76" fmla="*/ 3714750 h 5071994"/>
              <a:gd name="connsiteX77" fmla="*/ 2904078 w 5470671"/>
              <a:gd name="connsiteY77" fmla="*/ 3762375 h 5071994"/>
              <a:gd name="connsiteX78" fmla="*/ 2865978 w 5470671"/>
              <a:gd name="connsiteY78" fmla="*/ 3819525 h 5071994"/>
              <a:gd name="connsiteX79" fmla="*/ 2827878 w 5470671"/>
              <a:gd name="connsiteY79" fmla="*/ 3876675 h 5071994"/>
              <a:gd name="connsiteX80" fmla="*/ 2799303 w 5470671"/>
              <a:gd name="connsiteY80" fmla="*/ 3905250 h 5071994"/>
              <a:gd name="connsiteX81" fmla="*/ 2780253 w 5470671"/>
              <a:gd name="connsiteY81" fmla="*/ 3933825 h 5071994"/>
              <a:gd name="connsiteX82" fmla="*/ 2751678 w 5470671"/>
              <a:gd name="connsiteY82" fmla="*/ 3971925 h 5071994"/>
              <a:gd name="connsiteX83" fmla="*/ 2732628 w 5470671"/>
              <a:gd name="connsiteY83" fmla="*/ 4000500 h 5071994"/>
              <a:gd name="connsiteX84" fmla="*/ 2704053 w 5470671"/>
              <a:gd name="connsiteY84" fmla="*/ 4019550 h 5071994"/>
              <a:gd name="connsiteX85" fmla="*/ 2665953 w 5470671"/>
              <a:gd name="connsiteY85" fmla="*/ 4076700 h 5071994"/>
              <a:gd name="connsiteX86" fmla="*/ 2656428 w 5470671"/>
              <a:gd name="connsiteY86" fmla="*/ 4105275 h 5071994"/>
              <a:gd name="connsiteX87" fmla="*/ 2599278 w 5470671"/>
              <a:gd name="connsiteY87" fmla="*/ 4171950 h 5071994"/>
              <a:gd name="connsiteX88" fmla="*/ 2570703 w 5470671"/>
              <a:gd name="connsiteY88" fmla="*/ 4238625 h 5071994"/>
              <a:gd name="connsiteX89" fmla="*/ 2532603 w 5470671"/>
              <a:gd name="connsiteY89" fmla="*/ 4295775 h 5071994"/>
              <a:gd name="connsiteX90" fmla="*/ 2523078 w 5470671"/>
              <a:gd name="connsiteY90" fmla="*/ 4324350 h 5071994"/>
              <a:gd name="connsiteX91" fmla="*/ 2484978 w 5470671"/>
              <a:gd name="connsiteY91" fmla="*/ 4381500 h 5071994"/>
              <a:gd name="connsiteX92" fmla="*/ 2465928 w 5470671"/>
              <a:gd name="connsiteY92" fmla="*/ 4410075 h 5071994"/>
              <a:gd name="connsiteX93" fmla="*/ 2446878 w 5470671"/>
              <a:gd name="connsiteY93" fmla="*/ 4448175 h 5071994"/>
              <a:gd name="connsiteX94" fmla="*/ 2427828 w 5470671"/>
              <a:gd name="connsiteY94" fmla="*/ 4476750 h 5071994"/>
              <a:gd name="connsiteX95" fmla="*/ 2418303 w 5470671"/>
              <a:gd name="connsiteY95" fmla="*/ 4505325 h 5071994"/>
              <a:gd name="connsiteX96" fmla="*/ 2399253 w 5470671"/>
              <a:gd name="connsiteY96" fmla="*/ 4533900 h 5071994"/>
              <a:gd name="connsiteX97" fmla="*/ 2380203 w 5470671"/>
              <a:gd name="connsiteY97" fmla="*/ 4572000 h 5071994"/>
              <a:gd name="connsiteX98" fmla="*/ 2361153 w 5470671"/>
              <a:gd name="connsiteY98" fmla="*/ 4600575 h 5071994"/>
              <a:gd name="connsiteX99" fmla="*/ 2332578 w 5470671"/>
              <a:gd name="connsiteY99" fmla="*/ 4686300 h 5071994"/>
              <a:gd name="connsiteX100" fmla="*/ 2323053 w 5470671"/>
              <a:gd name="connsiteY100" fmla="*/ 4714875 h 5071994"/>
              <a:gd name="connsiteX101" fmla="*/ 2304003 w 5470671"/>
              <a:gd name="connsiteY101" fmla="*/ 4743450 h 5071994"/>
              <a:gd name="connsiteX102" fmla="*/ 2294478 w 5470671"/>
              <a:gd name="connsiteY102" fmla="*/ 4772025 h 5071994"/>
              <a:gd name="connsiteX103" fmla="*/ 2275428 w 5470671"/>
              <a:gd name="connsiteY103" fmla="*/ 4810125 h 5071994"/>
              <a:gd name="connsiteX104" fmla="*/ 2246853 w 5470671"/>
              <a:gd name="connsiteY104" fmla="*/ 4867275 h 5071994"/>
              <a:gd name="connsiteX105" fmla="*/ 2237328 w 5470671"/>
              <a:gd name="connsiteY105" fmla="*/ 4905375 h 5071994"/>
              <a:gd name="connsiteX106" fmla="*/ 2180178 w 5470671"/>
              <a:gd name="connsiteY106" fmla="*/ 4991100 h 5071994"/>
              <a:gd name="connsiteX107" fmla="*/ 2161128 w 5470671"/>
              <a:gd name="connsiteY107" fmla="*/ 5019675 h 5071994"/>
              <a:gd name="connsiteX108" fmla="*/ 2127529 w 5470671"/>
              <a:gd name="connsiteY108" fmla="*/ 5056729 h 5071994"/>
              <a:gd name="connsiteX109" fmla="*/ 2093929 w 5470671"/>
              <a:gd name="connsiteY109" fmla="*/ 5061230 h 5071994"/>
              <a:gd name="connsiteX110" fmla="*/ 1209151 w 5470671"/>
              <a:gd name="connsiteY110" fmla="*/ 5071801 h 5071994"/>
              <a:gd name="connsiteX111" fmla="*/ 1027653 w 5470671"/>
              <a:gd name="connsiteY111" fmla="*/ 5067300 h 5071994"/>
              <a:gd name="connsiteX112" fmla="*/ 799053 w 5470671"/>
              <a:gd name="connsiteY112" fmla="*/ 5057775 h 5071994"/>
              <a:gd name="connsiteX113" fmla="*/ 719399 w 5470671"/>
              <a:gd name="connsiteY113" fmla="*/ 5058299 h 5071994"/>
              <a:gd name="connsiteX114" fmla="*/ 670728 w 5470671"/>
              <a:gd name="connsiteY114" fmla="*/ 5053798 h 5071994"/>
              <a:gd name="connsiteX115" fmla="*/ 560928 w 5470671"/>
              <a:gd name="connsiteY115" fmla="*/ 5059346 h 5071994"/>
              <a:gd name="connsiteX116" fmla="*/ 322385 w 5470671"/>
              <a:gd name="connsiteY116" fmla="*/ 5058298 h 5071994"/>
              <a:gd name="connsiteX117" fmla="*/ 2407 w 5470671"/>
              <a:gd name="connsiteY117" fmla="*/ 5057775 h 5071994"/>
              <a:gd name="connsiteX118" fmla="*/ 0 w 5470671"/>
              <a:gd name="connsiteY118" fmla="*/ 4844248 h 5071994"/>
              <a:gd name="connsiteX119" fmla="*/ 2407 w 5470671"/>
              <a:gd name="connsiteY119" fmla="*/ 3824549 h 5071994"/>
              <a:gd name="connsiteX120" fmla="*/ 56103 w 5470671"/>
              <a:gd name="connsiteY120" fmla="*/ 3800475 h 5071994"/>
              <a:gd name="connsiteX121" fmla="*/ 122778 w 5470671"/>
              <a:gd name="connsiteY121" fmla="*/ 3771900 h 5071994"/>
              <a:gd name="connsiteX122" fmla="*/ 151353 w 5470671"/>
              <a:gd name="connsiteY122" fmla="*/ 3743325 h 5071994"/>
              <a:gd name="connsiteX123" fmla="*/ 179928 w 5470671"/>
              <a:gd name="connsiteY123" fmla="*/ 3733800 h 5071994"/>
              <a:gd name="connsiteX124" fmla="*/ 208503 w 5470671"/>
              <a:gd name="connsiteY124" fmla="*/ 3714750 h 5071994"/>
              <a:gd name="connsiteX125" fmla="*/ 237078 w 5470671"/>
              <a:gd name="connsiteY125" fmla="*/ 3705225 h 5071994"/>
              <a:gd name="connsiteX126" fmla="*/ 265653 w 5470671"/>
              <a:gd name="connsiteY126" fmla="*/ 3686175 h 5071994"/>
              <a:gd name="connsiteX127" fmla="*/ 322803 w 5470671"/>
              <a:gd name="connsiteY127" fmla="*/ 3667125 h 5071994"/>
              <a:gd name="connsiteX128" fmla="*/ 351378 w 5470671"/>
              <a:gd name="connsiteY128" fmla="*/ 3648075 h 5071994"/>
              <a:gd name="connsiteX129" fmla="*/ 399003 w 5470671"/>
              <a:gd name="connsiteY129" fmla="*/ 3638550 h 5071994"/>
              <a:gd name="connsiteX130" fmla="*/ 427578 w 5470671"/>
              <a:gd name="connsiteY130" fmla="*/ 3629025 h 5071994"/>
              <a:gd name="connsiteX131" fmla="*/ 503778 w 5470671"/>
              <a:gd name="connsiteY131" fmla="*/ 3609975 h 5071994"/>
              <a:gd name="connsiteX132" fmla="*/ 560928 w 5470671"/>
              <a:gd name="connsiteY132" fmla="*/ 3581400 h 5071994"/>
              <a:gd name="connsiteX133" fmla="*/ 646653 w 5470671"/>
              <a:gd name="connsiteY133" fmla="*/ 3552825 h 5071994"/>
              <a:gd name="connsiteX134" fmla="*/ 675228 w 5470671"/>
              <a:gd name="connsiteY134" fmla="*/ 3533775 h 5071994"/>
              <a:gd name="connsiteX135" fmla="*/ 780003 w 5470671"/>
              <a:gd name="connsiteY135" fmla="*/ 3495675 h 5071994"/>
              <a:gd name="connsiteX136" fmla="*/ 856203 w 5470671"/>
              <a:gd name="connsiteY136" fmla="*/ 3457575 h 5071994"/>
              <a:gd name="connsiteX137" fmla="*/ 941928 w 5470671"/>
              <a:gd name="connsiteY137" fmla="*/ 3419475 h 5071994"/>
              <a:gd name="connsiteX138" fmla="*/ 1018128 w 5470671"/>
              <a:gd name="connsiteY138" fmla="*/ 3390900 h 5071994"/>
              <a:gd name="connsiteX139" fmla="*/ 1046703 w 5470671"/>
              <a:gd name="connsiteY139" fmla="*/ 3371850 h 5071994"/>
              <a:gd name="connsiteX140" fmla="*/ 1103853 w 5470671"/>
              <a:gd name="connsiteY140" fmla="*/ 3352800 h 5071994"/>
              <a:gd name="connsiteX141" fmla="*/ 1132428 w 5470671"/>
              <a:gd name="connsiteY141" fmla="*/ 3333750 h 5071994"/>
              <a:gd name="connsiteX142" fmla="*/ 1189578 w 5470671"/>
              <a:gd name="connsiteY142" fmla="*/ 3314700 h 5071994"/>
              <a:gd name="connsiteX143" fmla="*/ 1256253 w 5470671"/>
              <a:gd name="connsiteY143" fmla="*/ 3276600 h 5071994"/>
              <a:gd name="connsiteX144" fmla="*/ 1294353 w 5470671"/>
              <a:gd name="connsiteY144" fmla="*/ 3257550 h 5071994"/>
              <a:gd name="connsiteX145" fmla="*/ 1351503 w 5470671"/>
              <a:gd name="connsiteY145" fmla="*/ 3219450 h 5071994"/>
              <a:gd name="connsiteX146" fmla="*/ 1380078 w 5470671"/>
              <a:gd name="connsiteY146" fmla="*/ 3209925 h 5071994"/>
              <a:gd name="connsiteX147" fmla="*/ 1437228 w 5470671"/>
              <a:gd name="connsiteY147" fmla="*/ 3171825 h 5071994"/>
              <a:gd name="connsiteX148" fmla="*/ 1465803 w 5470671"/>
              <a:gd name="connsiteY148" fmla="*/ 3152775 h 5071994"/>
              <a:gd name="connsiteX149" fmla="*/ 1522953 w 5470671"/>
              <a:gd name="connsiteY149" fmla="*/ 3114675 h 5071994"/>
              <a:gd name="connsiteX150" fmla="*/ 1618203 w 5470671"/>
              <a:gd name="connsiteY150" fmla="*/ 3038475 h 5071994"/>
              <a:gd name="connsiteX151" fmla="*/ 1646778 w 5470671"/>
              <a:gd name="connsiteY151" fmla="*/ 3028950 h 5071994"/>
              <a:gd name="connsiteX152" fmla="*/ 1684878 w 5470671"/>
              <a:gd name="connsiteY152" fmla="*/ 3000375 h 5071994"/>
              <a:gd name="connsiteX153" fmla="*/ 1713453 w 5470671"/>
              <a:gd name="connsiteY153" fmla="*/ 2981325 h 5071994"/>
              <a:gd name="connsiteX154" fmla="*/ 1742028 w 5470671"/>
              <a:gd name="connsiteY154" fmla="*/ 2952750 h 5071994"/>
              <a:gd name="connsiteX155" fmla="*/ 1808703 w 5470671"/>
              <a:gd name="connsiteY155" fmla="*/ 2914650 h 5071994"/>
              <a:gd name="connsiteX156" fmla="*/ 1837278 w 5470671"/>
              <a:gd name="connsiteY156" fmla="*/ 2905125 h 5071994"/>
              <a:gd name="connsiteX157" fmla="*/ 1865853 w 5470671"/>
              <a:gd name="connsiteY157" fmla="*/ 2876550 h 5071994"/>
              <a:gd name="connsiteX158" fmla="*/ 1894428 w 5470671"/>
              <a:gd name="connsiteY158" fmla="*/ 2867025 h 5071994"/>
              <a:gd name="connsiteX159" fmla="*/ 1932528 w 5470671"/>
              <a:gd name="connsiteY159" fmla="*/ 2847975 h 5071994"/>
              <a:gd name="connsiteX160" fmla="*/ 1961103 w 5470671"/>
              <a:gd name="connsiteY160" fmla="*/ 2828925 h 5071994"/>
              <a:gd name="connsiteX161" fmla="*/ 1999203 w 5470671"/>
              <a:gd name="connsiteY161" fmla="*/ 2800350 h 5071994"/>
              <a:gd name="connsiteX162" fmla="*/ 2027778 w 5470671"/>
              <a:gd name="connsiteY162" fmla="*/ 2790825 h 5071994"/>
              <a:gd name="connsiteX163" fmla="*/ 2084928 w 5470671"/>
              <a:gd name="connsiteY163" fmla="*/ 2752725 h 5071994"/>
              <a:gd name="connsiteX164" fmla="*/ 2142078 w 5470671"/>
              <a:gd name="connsiteY164" fmla="*/ 2714625 h 5071994"/>
              <a:gd name="connsiteX165" fmla="*/ 2170653 w 5470671"/>
              <a:gd name="connsiteY165" fmla="*/ 2695575 h 5071994"/>
              <a:gd name="connsiteX166" fmla="*/ 2208753 w 5470671"/>
              <a:gd name="connsiteY166" fmla="*/ 2676525 h 5071994"/>
              <a:gd name="connsiteX167" fmla="*/ 2246853 w 5470671"/>
              <a:gd name="connsiteY167" fmla="*/ 2647950 h 5071994"/>
              <a:gd name="connsiteX168" fmla="*/ 2275428 w 5470671"/>
              <a:gd name="connsiteY168" fmla="*/ 2628900 h 5071994"/>
              <a:gd name="connsiteX169" fmla="*/ 2342103 w 5470671"/>
              <a:gd name="connsiteY169" fmla="*/ 2571750 h 5071994"/>
              <a:gd name="connsiteX170" fmla="*/ 2370678 w 5470671"/>
              <a:gd name="connsiteY170" fmla="*/ 2552700 h 5071994"/>
              <a:gd name="connsiteX171" fmla="*/ 2427828 w 5470671"/>
              <a:gd name="connsiteY171" fmla="*/ 2514600 h 5071994"/>
              <a:gd name="connsiteX172" fmla="*/ 2446878 w 5470671"/>
              <a:gd name="connsiteY172" fmla="*/ 2486025 h 5071994"/>
              <a:gd name="connsiteX173" fmla="*/ 2475453 w 5470671"/>
              <a:gd name="connsiteY173" fmla="*/ 2466975 h 5071994"/>
              <a:gd name="connsiteX174" fmla="*/ 2494503 w 5470671"/>
              <a:gd name="connsiteY174" fmla="*/ 2438400 h 5071994"/>
              <a:gd name="connsiteX175" fmla="*/ 2523078 w 5470671"/>
              <a:gd name="connsiteY175" fmla="*/ 2390775 h 5071994"/>
              <a:gd name="connsiteX176" fmla="*/ 2580228 w 5470671"/>
              <a:gd name="connsiteY176" fmla="*/ 2343150 h 5071994"/>
              <a:gd name="connsiteX177" fmla="*/ 2608803 w 5470671"/>
              <a:gd name="connsiteY177" fmla="*/ 2314575 h 5071994"/>
              <a:gd name="connsiteX178" fmla="*/ 2637378 w 5470671"/>
              <a:gd name="connsiteY178" fmla="*/ 2295525 h 5071994"/>
              <a:gd name="connsiteX179" fmla="*/ 2665953 w 5470671"/>
              <a:gd name="connsiteY179" fmla="*/ 2266950 h 5071994"/>
              <a:gd name="connsiteX180" fmla="*/ 2694528 w 5470671"/>
              <a:gd name="connsiteY180" fmla="*/ 2228850 h 5071994"/>
              <a:gd name="connsiteX181" fmla="*/ 2723103 w 5470671"/>
              <a:gd name="connsiteY181" fmla="*/ 2219325 h 5071994"/>
              <a:gd name="connsiteX182" fmla="*/ 2751678 w 5470671"/>
              <a:gd name="connsiteY182" fmla="*/ 2181225 h 5071994"/>
              <a:gd name="connsiteX183" fmla="*/ 2770728 w 5470671"/>
              <a:gd name="connsiteY183" fmla="*/ 2152650 h 5071994"/>
              <a:gd name="connsiteX184" fmla="*/ 2799303 w 5470671"/>
              <a:gd name="connsiteY184" fmla="*/ 2133600 h 5071994"/>
              <a:gd name="connsiteX185" fmla="*/ 2818353 w 5470671"/>
              <a:gd name="connsiteY185" fmla="*/ 2105025 h 5071994"/>
              <a:gd name="connsiteX186" fmla="*/ 2875503 w 5470671"/>
              <a:gd name="connsiteY186" fmla="*/ 2057400 h 5071994"/>
              <a:gd name="connsiteX187" fmla="*/ 2894553 w 5470671"/>
              <a:gd name="connsiteY187" fmla="*/ 2028825 h 5071994"/>
              <a:gd name="connsiteX188" fmla="*/ 2913603 w 5470671"/>
              <a:gd name="connsiteY188" fmla="*/ 1990725 h 5071994"/>
              <a:gd name="connsiteX189" fmla="*/ 2942178 w 5470671"/>
              <a:gd name="connsiteY189" fmla="*/ 1971675 h 5071994"/>
              <a:gd name="connsiteX190" fmla="*/ 2989803 w 5470671"/>
              <a:gd name="connsiteY190" fmla="*/ 1914525 h 5071994"/>
              <a:gd name="connsiteX191" fmla="*/ 3018378 w 5470671"/>
              <a:gd name="connsiteY191" fmla="*/ 1876425 h 5071994"/>
              <a:gd name="connsiteX192" fmla="*/ 3037428 w 5470671"/>
              <a:gd name="connsiteY192" fmla="*/ 1847850 h 5071994"/>
              <a:gd name="connsiteX193" fmla="*/ 3066003 w 5470671"/>
              <a:gd name="connsiteY193" fmla="*/ 1828800 h 5071994"/>
              <a:gd name="connsiteX194" fmla="*/ 3123153 w 5470671"/>
              <a:gd name="connsiteY194" fmla="*/ 1771650 h 5071994"/>
              <a:gd name="connsiteX195" fmla="*/ 3208878 w 5470671"/>
              <a:gd name="connsiteY195" fmla="*/ 1704975 h 5071994"/>
              <a:gd name="connsiteX196" fmla="*/ 3246978 w 5470671"/>
              <a:gd name="connsiteY196" fmla="*/ 1676400 h 5071994"/>
              <a:gd name="connsiteX197" fmla="*/ 3275553 w 5470671"/>
              <a:gd name="connsiteY197" fmla="*/ 1657350 h 5071994"/>
              <a:gd name="connsiteX198" fmla="*/ 3304128 w 5470671"/>
              <a:gd name="connsiteY198" fmla="*/ 1628775 h 5071994"/>
              <a:gd name="connsiteX199" fmla="*/ 3332703 w 5470671"/>
              <a:gd name="connsiteY199" fmla="*/ 1609725 h 5071994"/>
              <a:gd name="connsiteX200" fmla="*/ 3361278 w 5470671"/>
              <a:gd name="connsiteY200" fmla="*/ 1581150 h 5071994"/>
              <a:gd name="connsiteX201" fmla="*/ 3389853 w 5470671"/>
              <a:gd name="connsiteY201" fmla="*/ 1562100 h 5071994"/>
              <a:gd name="connsiteX202" fmla="*/ 3427953 w 5470671"/>
              <a:gd name="connsiteY202" fmla="*/ 1524000 h 5071994"/>
              <a:gd name="connsiteX203" fmla="*/ 3466053 w 5470671"/>
              <a:gd name="connsiteY203" fmla="*/ 1495425 h 5071994"/>
              <a:gd name="connsiteX204" fmla="*/ 3485103 w 5470671"/>
              <a:gd name="connsiteY204" fmla="*/ 1466850 h 5071994"/>
              <a:gd name="connsiteX205" fmla="*/ 3513678 w 5470671"/>
              <a:gd name="connsiteY205" fmla="*/ 1447800 h 5071994"/>
              <a:gd name="connsiteX206" fmla="*/ 3551778 w 5470671"/>
              <a:gd name="connsiteY206" fmla="*/ 1409700 h 5071994"/>
              <a:gd name="connsiteX207" fmla="*/ 3608928 w 5470671"/>
              <a:gd name="connsiteY207" fmla="*/ 1371600 h 5071994"/>
              <a:gd name="connsiteX208" fmla="*/ 3637503 w 5470671"/>
              <a:gd name="connsiteY208" fmla="*/ 1343025 h 5071994"/>
              <a:gd name="connsiteX209" fmla="*/ 3694653 w 5470671"/>
              <a:gd name="connsiteY209" fmla="*/ 1304925 h 5071994"/>
              <a:gd name="connsiteX210" fmla="*/ 3732753 w 5470671"/>
              <a:gd name="connsiteY210" fmla="*/ 1266825 h 5071994"/>
              <a:gd name="connsiteX211" fmla="*/ 3789903 w 5470671"/>
              <a:gd name="connsiteY211" fmla="*/ 1228725 h 5071994"/>
              <a:gd name="connsiteX212" fmla="*/ 3818478 w 5470671"/>
              <a:gd name="connsiteY212" fmla="*/ 1200150 h 5071994"/>
              <a:gd name="connsiteX213" fmla="*/ 3847053 w 5470671"/>
              <a:gd name="connsiteY213" fmla="*/ 1181100 h 5071994"/>
              <a:gd name="connsiteX214" fmla="*/ 3932778 w 5470671"/>
              <a:gd name="connsiteY214" fmla="*/ 1104900 h 5071994"/>
              <a:gd name="connsiteX215" fmla="*/ 3970878 w 5470671"/>
              <a:gd name="connsiteY215" fmla="*/ 1095375 h 5071994"/>
              <a:gd name="connsiteX216" fmla="*/ 4028028 w 5470671"/>
              <a:gd name="connsiteY216" fmla="*/ 1057275 h 5071994"/>
              <a:gd name="connsiteX217" fmla="*/ 4056603 w 5470671"/>
              <a:gd name="connsiteY217" fmla="*/ 1038225 h 5071994"/>
              <a:gd name="connsiteX218" fmla="*/ 4123278 w 5470671"/>
              <a:gd name="connsiteY218" fmla="*/ 1009650 h 5071994"/>
              <a:gd name="connsiteX219" fmla="*/ 4151853 w 5470671"/>
              <a:gd name="connsiteY219" fmla="*/ 981075 h 5071994"/>
              <a:gd name="connsiteX220" fmla="*/ 4180428 w 5470671"/>
              <a:gd name="connsiteY220" fmla="*/ 971550 h 5071994"/>
              <a:gd name="connsiteX221" fmla="*/ 4209003 w 5470671"/>
              <a:gd name="connsiteY221" fmla="*/ 952500 h 5071994"/>
              <a:gd name="connsiteX222" fmla="*/ 4247103 w 5470671"/>
              <a:gd name="connsiteY222" fmla="*/ 933450 h 5071994"/>
              <a:gd name="connsiteX223" fmla="*/ 4304253 w 5470671"/>
              <a:gd name="connsiteY223" fmla="*/ 895350 h 5071994"/>
              <a:gd name="connsiteX224" fmla="*/ 4370928 w 5470671"/>
              <a:gd name="connsiteY224" fmla="*/ 847725 h 5071994"/>
              <a:gd name="connsiteX225" fmla="*/ 4399503 w 5470671"/>
              <a:gd name="connsiteY225" fmla="*/ 838200 h 5071994"/>
              <a:gd name="connsiteX226" fmla="*/ 4456653 w 5470671"/>
              <a:gd name="connsiteY226" fmla="*/ 800100 h 5071994"/>
              <a:gd name="connsiteX227" fmla="*/ 4485228 w 5470671"/>
              <a:gd name="connsiteY227" fmla="*/ 781050 h 5071994"/>
              <a:gd name="connsiteX228" fmla="*/ 4513803 w 5470671"/>
              <a:gd name="connsiteY228" fmla="*/ 771525 h 5071994"/>
              <a:gd name="connsiteX229" fmla="*/ 4570953 w 5470671"/>
              <a:gd name="connsiteY229" fmla="*/ 723900 h 5071994"/>
              <a:gd name="connsiteX230" fmla="*/ 4599528 w 5470671"/>
              <a:gd name="connsiteY230" fmla="*/ 714375 h 5071994"/>
              <a:gd name="connsiteX231" fmla="*/ 4637628 w 5470671"/>
              <a:gd name="connsiteY231" fmla="*/ 695325 h 5071994"/>
              <a:gd name="connsiteX232" fmla="*/ 4694778 w 5470671"/>
              <a:gd name="connsiteY232" fmla="*/ 657225 h 5071994"/>
              <a:gd name="connsiteX233" fmla="*/ 4751928 w 5470671"/>
              <a:gd name="connsiteY233" fmla="*/ 619125 h 5071994"/>
              <a:gd name="connsiteX234" fmla="*/ 4780503 w 5470671"/>
              <a:gd name="connsiteY234" fmla="*/ 600075 h 5071994"/>
              <a:gd name="connsiteX235" fmla="*/ 4866228 w 5470671"/>
              <a:gd name="connsiteY235" fmla="*/ 523875 h 5071994"/>
              <a:gd name="connsiteX236" fmla="*/ 4885278 w 5470671"/>
              <a:gd name="connsiteY236" fmla="*/ 495300 h 5071994"/>
              <a:gd name="connsiteX237" fmla="*/ 4904328 w 5470671"/>
              <a:gd name="connsiteY237" fmla="*/ 438150 h 5071994"/>
              <a:gd name="connsiteX238" fmla="*/ 4913853 w 5470671"/>
              <a:gd name="connsiteY238" fmla="*/ 409575 h 5071994"/>
              <a:gd name="connsiteX239" fmla="*/ 4932903 w 5470671"/>
              <a:gd name="connsiteY239" fmla="*/ 371475 h 5071994"/>
              <a:gd name="connsiteX240" fmla="*/ 4961478 w 5470671"/>
              <a:gd name="connsiteY240" fmla="*/ 276225 h 5071994"/>
              <a:gd name="connsiteX241" fmla="*/ 4980528 w 5470671"/>
              <a:gd name="connsiteY241" fmla="*/ 247650 h 5071994"/>
              <a:gd name="connsiteX242" fmla="*/ 4999578 w 5470671"/>
              <a:gd name="connsiteY242" fmla="*/ 190500 h 5071994"/>
              <a:gd name="connsiteX243" fmla="*/ 5028153 w 5470671"/>
              <a:gd name="connsiteY243" fmla="*/ 152400 h 5071994"/>
              <a:gd name="connsiteX244" fmla="*/ 5075778 w 5470671"/>
              <a:gd name="connsiteY244" fmla="*/ 66675 h 5071994"/>
              <a:gd name="connsiteX245" fmla="*/ 5094828 w 5470671"/>
              <a:gd name="connsiteY245" fmla="*/ 38100 h 5071994"/>
              <a:gd name="connsiteX246" fmla="*/ 5180553 w 5470671"/>
              <a:gd name="connsiteY246" fmla="*/ 9525 h 5071994"/>
              <a:gd name="connsiteX247" fmla="*/ 5209128 w 5470671"/>
              <a:gd name="connsiteY247" fmla="*/ 0 h 5071994"/>
              <a:gd name="connsiteX248" fmla="*/ 5304378 w 5470671"/>
              <a:gd name="connsiteY248" fmla="*/ 9525 h 5071994"/>
              <a:gd name="connsiteX249" fmla="*/ 5332953 w 5470671"/>
              <a:gd name="connsiteY249" fmla="*/ 19050 h 5071994"/>
              <a:gd name="connsiteX250" fmla="*/ 5399628 w 5470671"/>
              <a:gd name="connsiteY250" fmla="*/ 104775 h 5071994"/>
              <a:gd name="connsiteX251" fmla="*/ 5428203 w 5470671"/>
              <a:gd name="connsiteY251" fmla="*/ 133350 h 5071994"/>
              <a:gd name="connsiteX252" fmla="*/ 5437728 w 5470671"/>
              <a:gd name="connsiteY252" fmla="*/ 161925 h 5071994"/>
              <a:gd name="connsiteX253" fmla="*/ 5456778 w 5470671"/>
              <a:gd name="connsiteY253" fmla="*/ 190500 h 5071994"/>
              <a:gd name="connsiteX254" fmla="*/ 5466303 w 5470671"/>
              <a:gd name="connsiteY254" fmla="*/ 228600 h 5071994"/>
              <a:gd name="connsiteX255" fmla="*/ 5409153 w 5470671"/>
              <a:gd name="connsiteY255" fmla="*/ 209550 h 5071994"/>
              <a:gd name="connsiteX256" fmla="*/ 5380578 w 5470671"/>
              <a:gd name="connsiteY256" fmla="*/ 200025 h 5071994"/>
              <a:gd name="connsiteX257" fmla="*/ 5409153 w 5470671"/>
              <a:gd name="connsiteY257" fmla="*/ 171450 h 507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5470671" h="5071994">
                <a:moveTo>
                  <a:pt x="5409153" y="171450"/>
                </a:moveTo>
                <a:cubicBezTo>
                  <a:pt x="5412328" y="230188"/>
                  <a:pt x="5407553" y="425658"/>
                  <a:pt x="5399628" y="552450"/>
                </a:cubicBezTo>
                <a:cubicBezTo>
                  <a:pt x="5397995" y="578581"/>
                  <a:pt x="5384882" y="602825"/>
                  <a:pt x="5380578" y="628650"/>
                </a:cubicBezTo>
                <a:cubicBezTo>
                  <a:pt x="5377403" y="647700"/>
                  <a:pt x="5375737" y="667064"/>
                  <a:pt x="5371053" y="685800"/>
                </a:cubicBezTo>
                <a:cubicBezTo>
                  <a:pt x="5366183" y="705281"/>
                  <a:pt x="5358353" y="723900"/>
                  <a:pt x="5352003" y="742950"/>
                </a:cubicBezTo>
                <a:cubicBezTo>
                  <a:pt x="5348828" y="752475"/>
                  <a:pt x="5344913" y="761785"/>
                  <a:pt x="5342478" y="771525"/>
                </a:cubicBezTo>
                <a:cubicBezTo>
                  <a:pt x="5339303" y="784225"/>
                  <a:pt x="5338110" y="797593"/>
                  <a:pt x="5332953" y="809625"/>
                </a:cubicBezTo>
                <a:cubicBezTo>
                  <a:pt x="5328444" y="820147"/>
                  <a:pt x="5318552" y="827739"/>
                  <a:pt x="5313903" y="838200"/>
                </a:cubicBezTo>
                <a:lnTo>
                  <a:pt x="5285328" y="923925"/>
                </a:lnTo>
                <a:cubicBezTo>
                  <a:pt x="5282153" y="933450"/>
                  <a:pt x="5281372" y="944146"/>
                  <a:pt x="5275803" y="952500"/>
                </a:cubicBezTo>
                <a:cubicBezTo>
                  <a:pt x="5263103" y="971550"/>
                  <a:pt x="5244943" y="987930"/>
                  <a:pt x="5237703" y="1009650"/>
                </a:cubicBezTo>
                <a:cubicBezTo>
                  <a:pt x="5234528" y="1019175"/>
                  <a:pt x="5234014" y="1030055"/>
                  <a:pt x="5228178" y="1038225"/>
                </a:cubicBezTo>
                <a:cubicBezTo>
                  <a:pt x="5217739" y="1052840"/>
                  <a:pt x="5202778" y="1063625"/>
                  <a:pt x="5190078" y="1076325"/>
                </a:cubicBezTo>
                <a:cubicBezTo>
                  <a:pt x="5166605" y="1170218"/>
                  <a:pt x="5204996" y="1044423"/>
                  <a:pt x="5113878" y="1181100"/>
                </a:cubicBezTo>
                <a:cubicBezTo>
                  <a:pt x="5087356" y="1220883"/>
                  <a:pt x="5102923" y="1201580"/>
                  <a:pt x="5066253" y="1238250"/>
                </a:cubicBezTo>
                <a:cubicBezTo>
                  <a:pt x="5063078" y="1247775"/>
                  <a:pt x="5062297" y="1258471"/>
                  <a:pt x="5056728" y="1266825"/>
                </a:cubicBezTo>
                <a:cubicBezTo>
                  <a:pt x="5014597" y="1330022"/>
                  <a:pt x="5040266" y="1261649"/>
                  <a:pt x="5009103" y="1323975"/>
                </a:cubicBezTo>
                <a:cubicBezTo>
                  <a:pt x="5004613" y="1332955"/>
                  <a:pt x="5004068" y="1343570"/>
                  <a:pt x="4999578" y="1352550"/>
                </a:cubicBezTo>
                <a:cubicBezTo>
                  <a:pt x="4981841" y="1388023"/>
                  <a:pt x="4978285" y="1378102"/>
                  <a:pt x="4951953" y="1409700"/>
                </a:cubicBezTo>
                <a:cubicBezTo>
                  <a:pt x="4929989" y="1436056"/>
                  <a:pt x="4935634" y="1445979"/>
                  <a:pt x="4904328" y="1466850"/>
                </a:cubicBezTo>
                <a:cubicBezTo>
                  <a:pt x="4895974" y="1472419"/>
                  <a:pt x="4885278" y="1473200"/>
                  <a:pt x="4875753" y="1476375"/>
                </a:cubicBezTo>
                <a:cubicBezTo>
                  <a:pt x="4866228" y="1485900"/>
                  <a:pt x="4857811" y="1496680"/>
                  <a:pt x="4847178" y="1504950"/>
                </a:cubicBezTo>
                <a:cubicBezTo>
                  <a:pt x="4829106" y="1519006"/>
                  <a:pt x="4809078" y="1530350"/>
                  <a:pt x="4790028" y="1543050"/>
                </a:cubicBezTo>
                <a:cubicBezTo>
                  <a:pt x="4780503" y="1549400"/>
                  <a:pt x="4769548" y="1554005"/>
                  <a:pt x="4761453" y="1562100"/>
                </a:cubicBezTo>
                <a:cubicBezTo>
                  <a:pt x="4677971" y="1645582"/>
                  <a:pt x="4783869" y="1543420"/>
                  <a:pt x="4704303" y="1609725"/>
                </a:cubicBezTo>
                <a:cubicBezTo>
                  <a:pt x="4630964" y="1670841"/>
                  <a:pt x="4718099" y="1610052"/>
                  <a:pt x="4647153" y="1657350"/>
                </a:cubicBezTo>
                <a:cubicBezTo>
                  <a:pt x="4596353" y="1733550"/>
                  <a:pt x="4663028" y="1641475"/>
                  <a:pt x="4599528" y="1704975"/>
                </a:cubicBezTo>
                <a:cubicBezTo>
                  <a:pt x="4591433" y="1713070"/>
                  <a:pt x="4587807" y="1724756"/>
                  <a:pt x="4580478" y="1733550"/>
                </a:cubicBezTo>
                <a:cubicBezTo>
                  <a:pt x="4571854" y="1743898"/>
                  <a:pt x="4560527" y="1751777"/>
                  <a:pt x="4551903" y="1762125"/>
                </a:cubicBezTo>
                <a:cubicBezTo>
                  <a:pt x="4544574" y="1770919"/>
                  <a:pt x="4539507" y="1781385"/>
                  <a:pt x="4532853" y="1790700"/>
                </a:cubicBezTo>
                <a:cubicBezTo>
                  <a:pt x="4462333" y="1889428"/>
                  <a:pt x="4553766" y="1754568"/>
                  <a:pt x="4466178" y="1885950"/>
                </a:cubicBezTo>
                <a:cubicBezTo>
                  <a:pt x="4459828" y="1895475"/>
                  <a:pt x="4455223" y="1906430"/>
                  <a:pt x="4447128" y="1914525"/>
                </a:cubicBezTo>
                <a:cubicBezTo>
                  <a:pt x="4426062" y="1935591"/>
                  <a:pt x="4412764" y="1945153"/>
                  <a:pt x="4399503" y="1971675"/>
                </a:cubicBezTo>
                <a:cubicBezTo>
                  <a:pt x="4395013" y="1980655"/>
                  <a:pt x="4394854" y="1991473"/>
                  <a:pt x="4389978" y="2000250"/>
                </a:cubicBezTo>
                <a:cubicBezTo>
                  <a:pt x="4378859" y="2020264"/>
                  <a:pt x="4359118" y="2035680"/>
                  <a:pt x="4351878" y="2057400"/>
                </a:cubicBezTo>
                <a:cubicBezTo>
                  <a:pt x="4327937" y="2129224"/>
                  <a:pt x="4360232" y="2040692"/>
                  <a:pt x="4323303" y="2114550"/>
                </a:cubicBezTo>
                <a:cubicBezTo>
                  <a:pt x="4318813" y="2123530"/>
                  <a:pt x="4318268" y="2134145"/>
                  <a:pt x="4313778" y="2143125"/>
                </a:cubicBezTo>
                <a:cubicBezTo>
                  <a:pt x="4308658" y="2153364"/>
                  <a:pt x="4299848" y="2161461"/>
                  <a:pt x="4294728" y="2171700"/>
                </a:cubicBezTo>
                <a:cubicBezTo>
                  <a:pt x="4290238" y="2180680"/>
                  <a:pt x="4290079" y="2191498"/>
                  <a:pt x="4285203" y="2200275"/>
                </a:cubicBezTo>
                <a:cubicBezTo>
                  <a:pt x="4274084" y="2220289"/>
                  <a:pt x="4259803" y="2238375"/>
                  <a:pt x="4247103" y="2257425"/>
                </a:cubicBezTo>
                <a:cubicBezTo>
                  <a:pt x="4240753" y="2266950"/>
                  <a:pt x="4231673" y="2275140"/>
                  <a:pt x="4228053" y="2286000"/>
                </a:cubicBezTo>
                <a:cubicBezTo>
                  <a:pt x="4224878" y="2295525"/>
                  <a:pt x="4224800" y="2306735"/>
                  <a:pt x="4218528" y="2314575"/>
                </a:cubicBezTo>
                <a:cubicBezTo>
                  <a:pt x="4211377" y="2323514"/>
                  <a:pt x="4199478" y="2327275"/>
                  <a:pt x="4189953" y="2333625"/>
                </a:cubicBezTo>
                <a:cubicBezTo>
                  <a:pt x="4184338" y="2344855"/>
                  <a:pt x="4163820" y="2389829"/>
                  <a:pt x="4151853" y="2400300"/>
                </a:cubicBezTo>
                <a:cubicBezTo>
                  <a:pt x="4049284" y="2490048"/>
                  <a:pt x="4132677" y="2410953"/>
                  <a:pt x="4066128" y="2447925"/>
                </a:cubicBezTo>
                <a:cubicBezTo>
                  <a:pt x="4046114" y="2459044"/>
                  <a:pt x="4028028" y="2473325"/>
                  <a:pt x="4008978" y="2486025"/>
                </a:cubicBezTo>
                <a:cubicBezTo>
                  <a:pt x="3999453" y="2492375"/>
                  <a:pt x="3988498" y="2496980"/>
                  <a:pt x="3980403" y="2505075"/>
                </a:cubicBezTo>
                <a:cubicBezTo>
                  <a:pt x="3970878" y="2514600"/>
                  <a:pt x="3963036" y="2526178"/>
                  <a:pt x="3951828" y="2533650"/>
                </a:cubicBezTo>
                <a:cubicBezTo>
                  <a:pt x="3943474" y="2539219"/>
                  <a:pt x="3932778" y="2540000"/>
                  <a:pt x="3923253" y="2543175"/>
                </a:cubicBezTo>
                <a:cubicBezTo>
                  <a:pt x="3891895" y="2574533"/>
                  <a:pt x="3879364" y="2583328"/>
                  <a:pt x="3856578" y="2628900"/>
                </a:cubicBezTo>
                <a:cubicBezTo>
                  <a:pt x="3850228" y="2641600"/>
                  <a:pt x="3844833" y="2654824"/>
                  <a:pt x="3837528" y="2667000"/>
                </a:cubicBezTo>
                <a:cubicBezTo>
                  <a:pt x="3825748" y="2686633"/>
                  <a:pt x="3806668" y="2702430"/>
                  <a:pt x="3799428" y="2724150"/>
                </a:cubicBezTo>
                <a:cubicBezTo>
                  <a:pt x="3796253" y="2733675"/>
                  <a:pt x="3795472" y="2744371"/>
                  <a:pt x="3789903" y="2752725"/>
                </a:cubicBezTo>
                <a:cubicBezTo>
                  <a:pt x="3782431" y="2763933"/>
                  <a:pt x="3769598" y="2770667"/>
                  <a:pt x="3761328" y="2781300"/>
                </a:cubicBezTo>
                <a:cubicBezTo>
                  <a:pt x="3747272" y="2799372"/>
                  <a:pt x="3735928" y="2819400"/>
                  <a:pt x="3723228" y="2838450"/>
                </a:cubicBezTo>
                <a:cubicBezTo>
                  <a:pt x="3716878" y="2847975"/>
                  <a:pt x="3712273" y="2858930"/>
                  <a:pt x="3704178" y="2867025"/>
                </a:cubicBezTo>
                <a:cubicBezTo>
                  <a:pt x="3694653" y="2876550"/>
                  <a:pt x="3683873" y="2884967"/>
                  <a:pt x="3675603" y="2895600"/>
                </a:cubicBezTo>
                <a:cubicBezTo>
                  <a:pt x="3661547" y="2913672"/>
                  <a:pt x="3650203" y="2933700"/>
                  <a:pt x="3637503" y="2952750"/>
                </a:cubicBezTo>
                <a:cubicBezTo>
                  <a:pt x="3631153" y="2962275"/>
                  <a:pt x="3626548" y="2973230"/>
                  <a:pt x="3618453" y="2981325"/>
                </a:cubicBezTo>
                <a:cubicBezTo>
                  <a:pt x="3608928" y="2990850"/>
                  <a:pt x="3598644" y="2999673"/>
                  <a:pt x="3589878" y="3009900"/>
                </a:cubicBezTo>
                <a:cubicBezTo>
                  <a:pt x="3555131" y="3050438"/>
                  <a:pt x="3570908" y="3043850"/>
                  <a:pt x="3532728" y="3076575"/>
                </a:cubicBezTo>
                <a:cubicBezTo>
                  <a:pt x="3520675" y="3086906"/>
                  <a:pt x="3505853" y="3093925"/>
                  <a:pt x="3494628" y="3105150"/>
                </a:cubicBezTo>
                <a:cubicBezTo>
                  <a:pt x="3431561" y="3168217"/>
                  <a:pt x="3499687" y="3119984"/>
                  <a:pt x="3437478" y="3171825"/>
                </a:cubicBezTo>
                <a:cubicBezTo>
                  <a:pt x="3428684" y="3179154"/>
                  <a:pt x="3418218" y="3184221"/>
                  <a:pt x="3408903" y="3190875"/>
                </a:cubicBezTo>
                <a:cubicBezTo>
                  <a:pt x="3395985" y="3200102"/>
                  <a:pt x="3383721" y="3210223"/>
                  <a:pt x="3370803" y="3219450"/>
                </a:cubicBezTo>
                <a:cubicBezTo>
                  <a:pt x="3361488" y="3226104"/>
                  <a:pt x="3351022" y="3231171"/>
                  <a:pt x="3342228" y="3238500"/>
                </a:cubicBezTo>
                <a:cubicBezTo>
                  <a:pt x="3331880" y="3247124"/>
                  <a:pt x="3324286" y="3258805"/>
                  <a:pt x="3313653" y="3267075"/>
                </a:cubicBezTo>
                <a:cubicBezTo>
                  <a:pt x="3295581" y="3281131"/>
                  <a:pt x="3256503" y="3305175"/>
                  <a:pt x="3256503" y="3305175"/>
                </a:cubicBezTo>
                <a:cubicBezTo>
                  <a:pt x="3215635" y="3386912"/>
                  <a:pt x="3262730" y="3308473"/>
                  <a:pt x="3208878" y="3362325"/>
                </a:cubicBezTo>
                <a:cubicBezTo>
                  <a:pt x="3171323" y="3399880"/>
                  <a:pt x="3208131" y="3384176"/>
                  <a:pt x="3170778" y="3429000"/>
                </a:cubicBezTo>
                <a:cubicBezTo>
                  <a:pt x="3163449" y="3437794"/>
                  <a:pt x="3151728" y="3441700"/>
                  <a:pt x="3142203" y="3448050"/>
                </a:cubicBezTo>
                <a:cubicBezTo>
                  <a:pt x="3129503" y="3467100"/>
                  <a:pt x="3120292" y="3489011"/>
                  <a:pt x="3104103" y="3505200"/>
                </a:cubicBezTo>
                <a:cubicBezTo>
                  <a:pt x="3094578" y="3514725"/>
                  <a:pt x="3083798" y="3523142"/>
                  <a:pt x="3075528" y="3533775"/>
                </a:cubicBezTo>
                <a:cubicBezTo>
                  <a:pt x="3061472" y="3551847"/>
                  <a:pt x="3053617" y="3574736"/>
                  <a:pt x="3037428" y="3590925"/>
                </a:cubicBezTo>
                <a:cubicBezTo>
                  <a:pt x="3027903" y="3600450"/>
                  <a:pt x="3016683" y="3608539"/>
                  <a:pt x="3008853" y="3619500"/>
                </a:cubicBezTo>
                <a:cubicBezTo>
                  <a:pt x="3000600" y="3631054"/>
                  <a:pt x="2998056" y="3646046"/>
                  <a:pt x="2989803" y="3657600"/>
                </a:cubicBezTo>
                <a:cubicBezTo>
                  <a:pt x="2954694" y="3706753"/>
                  <a:pt x="2967374" y="3664358"/>
                  <a:pt x="2942178" y="3714750"/>
                </a:cubicBezTo>
                <a:cubicBezTo>
                  <a:pt x="2919174" y="3760758"/>
                  <a:pt x="2952248" y="3730262"/>
                  <a:pt x="2904078" y="3762375"/>
                </a:cubicBezTo>
                <a:cubicBezTo>
                  <a:pt x="2885862" y="3817024"/>
                  <a:pt x="2907598" y="3766013"/>
                  <a:pt x="2865978" y="3819525"/>
                </a:cubicBezTo>
                <a:cubicBezTo>
                  <a:pt x="2851922" y="3837597"/>
                  <a:pt x="2844067" y="3860486"/>
                  <a:pt x="2827878" y="3876675"/>
                </a:cubicBezTo>
                <a:cubicBezTo>
                  <a:pt x="2818353" y="3886200"/>
                  <a:pt x="2807927" y="3894902"/>
                  <a:pt x="2799303" y="3905250"/>
                </a:cubicBezTo>
                <a:cubicBezTo>
                  <a:pt x="2791974" y="3914044"/>
                  <a:pt x="2786907" y="3924510"/>
                  <a:pt x="2780253" y="3933825"/>
                </a:cubicBezTo>
                <a:cubicBezTo>
                  <a:pt x="2771026" y="3946743"/>
                  <a:pt x="2760905" y="3959007"/>
                  <a:pt x="2751678" y="3971925"/>
                </a:cubicBezTo>
                <a:cubicBezTo>
                  <a:pt x="2745024" y="3981240"/>
                  <a:pt x="2740723" y="3992405"/>
                  <a:pt x="2732628" y="4000500"/>
                </a:cubicBezTo>
                <a:cubicBezTo>
                  <a:pt x="2724533" y="4008595"/>
                  <a:pt x="2713578" y="4013200"/>
                  <a:pt x="2704053" y="4019550"/>
                </a:cubicBezTo>
                <a:cubicBezTo>
                  <a:pt x="2691353" y="4038600"/>
                  <a:pt x="2673193" y="4054980"/>
                  <a:pt x="2665953" y="4076700"/>
                </a:cubicBezTo>
                <a:cubicBezTo>
                  <a:pt x="2662778" y="4086225"/>
                  <a:pt x="2661409" y="4096558"/>
                  <a:pt x="2656428" y="4105275"/>
                </a:cubicBezTo>
                <a:cubicBezTo>
                  <a:pt x="2640136" y="4133786"/>
                  <a:pt x="2621798" y="4149430"/>
                  <a:pt x="2599278" y="4171950"/>
                </a:cubicBezTo>
                <a:cubicBezTo>
                  <a:pt x="2589424" y="4201511"/>
                  <a:pt x="2588358" y="4209200"/>
                  <a:pt x="2570703" y="4238625"/>
                </a:cubicBezTo>
                <a:cubicBezTo>
                  <a:pt x="2558923" y="4258258"/>
                  <a:pt x="2539843" y="4274055"/>
                  <a:pt x="2532603" y="4295775"/>
                </a:cubicBezTo>
                <a:cubicBezTo>
                  <a:pt x="2529428" y="4305300"/>
                  <a:pt x="2527954" y="4315573"/>
                  <a:pt x="2523078" y="4324350"/>
                </a:cubicBezTo>
                <a:cubicBezTo>
                  <a:pt x="2511959" y="4344364"/>
                  <a:pt x="2497678" y="4362450"/>
                  <a:pt x="2484978" y="4381500"/>
                </a:cubicBezTo>
                <a:cubicBezTo>
                  <a:pt x="2478628" y="4391025"/>
                  <a:pt x="2471048" y="4399836"/>
                  <a:pt x="2465928" y="4410075"/>
                </a:cubicBezTo>
                <a:cubicBezTo>
                  <a:pt x="2459578" y="4422775"/>
                  <a:pt x="2453923" y="4435847"/>
                  <a:pt x="2446878" y="4448175"/>
                </a:cubicBezTo>
                <a:cubicBezTo>
                  <a:pt x="2441198" y="4458114"/>
                  <a:pt x="2432948" y="4466511"/>
                  <a:pt x="2427828" y="4476750"/>
                </a:cubicBezTo>
                <a:cubicBezTo>
                  <a:pt x="2423338" y="4485730"/>
                  <a:pt x="2422793" y="4496345"/>
                  <a:pt x="2418303" y="4505325"/>
                </a:cubicBezTo>
                <a:cubicBezTo>
                  <a:pt x="2413183" y="4515564"/>
                  <a:pt x="2404933" y="4523961"/>
                  <a:pt x="2399253" y="4533900"/>
                </a:cubicBezTo>
                <a:cubicBezTo>
                  <a:pt x="2392208" y="4546228"/>
                  <a:pt x="2387248" y="4559672"/>
                  <a:pt x="2380203" y="4572000"/>
                </a:cubicBezTo>
                <a:cubicBezTo>
                  <a:pt x="2374523" y="4581939"/>
                  <a:pt x="2365802" y="4590114"/>
                  <a:pt x="2361153" y="4600575"/>
                </a:cubicBezTo>
                <a:lnTo>
                  <a:pt x="2332578" y="4686300"/>
                </a:lnTo>
                <a:cubicBezTo>
                  <a:pt x="2329403" y="4695825"/>
                  <a:pt x="2328622" y="4706521"/>
                  <a:pt x="2323053" y="4714875"/>
                </a:cubicBezTo>
                <a:cubicBezTo>
                  <a:pt x="2316703" y="4724400"/>
                  <a:pt x="2309123" y="4733211"/>
                  <a:pt x="2304003" y="4743450"/>
                </a:cubicBezTo>
                <a:cubicBezTo>
                  <a:pt x="2299513" y="4752430"/>
                  <a:pt x="2298433" y="4762797"/>
                  <a:pt x="2294478" y="4772025"/>
                </a:cubicBezTo>
                <a:cubicBezTo>
                  <a:pt x="2288885" y="4785076"/>
                  <a:pt x="2281021" y="4797074"/>
                  <a:pt x="2275428" y="4810125"/>
                </a:cubicBezTo>
                <a:cubicBezTo>
                  <a:pt x="2251767" y="4865334"/>
                  <a:pt x="2283462" y="4812361"/>
                  <a:pt x="2246853" y="4867275"/>
                </a:cubicBezTo>
                <a:cubicBezTo>
                  <a:pt x="2243678" y="4879975"/>
                  <a:pt x="2243182" y="4893666"/>
                  <a:pt x="2237328" y="4905375"/>
                </a:cubicBezTo>
                <a:lnTo>
                  <a:pt x="2180178" y="4991100"/>
                </a:lnTo>
                <a:cubicBezTo>
                  <a:pt x="2173828" y="5000625"/>
                  <a:pt x="2169903" y="5008737"/>
                  <a:pt x="2161128" y="5019675"/>
                </a:cubicBezTo>
                <a:cubicBezTo>
                  <a:pt x="2152353" y="5030613"/>
                  <a:pt x="2138729" y="5049803"/>
                  <a:pt x="2127529" y="5056729"/>
                </a:cubicBezTo>
                <a:cubicBezTo>
                  <a:pt x="2116329" y="5063655"/>
                  <a:pt x="2103454" y="5058055"/>
                  <a:pt x="2093929" y="5061230"/>
                </a:cubicBezTo>
                <a:lnTo>
                  <a:pt x="1209151" y="5071801"/>
                </a:lnTo>
                <a:cubicBezTo>
                  <a:pt x="1031438" y="5072813"/>
                  <a:pt x="1096003" y="5069638"/>
                  <a:pt x="1027653" y="5067300"/>
                </a:cubicBezTo>
                <a:lnTo>
                  <a:pt x="799053" y="5057775"/>
                </a:lnTo>
                <a:cubicBezTo>
                  <a:pt x="764128" y="5054600"/>
                  <a:pt x="740786" y="5058962"/>
                  <a:pt x="719399" y="5058299"/>
                </a:cubicBezTo>
                <a:cubicBezTo>
                  <a:pt x="698012" y="5057636"/>
                  <a:pt x="697140" y="5053624"/>
                  <a:pt x="670728" y="5053798"/>
                </a:cubicBezTo>
                <a:cubicBezTo>
                  <a:pt x="644316" y="5053972"/>
                  <a:pt x="595853" y="5062521"/>
                  <a:pt x="560928" y="5059346"/>
                </a:cubicBezTo>
                <a:cubicBezTo>
                  <a:pt x="540021" y="5059811"/>
                  <a:pt x="415472" y="5058560"/>
                  <a:pt x="322385" y="5058298"/>
                </a:cubicBezTo>
                <a:cubicBezTo>
                  <a:pt x="229298" y="5058036"/>
                  <a:pt x="11932" y="5054600"/>
                  <a:pt x="2407" y="5057775"/>
                </a:cubicBezTo>
                <a:cubicBezTo>
                  <a:pt x="7061" y="4709371"/>
                  <a:pt x="0" y="5049786"/>
                  <a:pt x="0" y="4844248"/>
                </a:cubicBezTo>
                <a:cubicBezTo>
                  <a:pt x="0" y="4638710"/>
                  <a:pt x="2368" y="4432484"/>
                  <a:pt x="2407" y="3824549"/>
                </a:cubicBezTo>
                <a:cubicBezTo>
                  <a:pt x="11932" y="3818199"/>
                  <a:pt x="36041" y="3809250"/>
                  <a:pt x="56103" y="3800475"/>
                </a:cubicBezTo>
                <a:cubicBezTo>
                  <a:pt x="76165" y="3791700"/>
                  <a:pt x="76530" y="3804934"/>
                  <a:pt x="122778" y="3771900"/>
                </a:cubicBezTo>
                <a:cubicBezTo>
                  <a:pt x="133739" y="3764070"/>
                  <a:pt x="140145" y="3750797"/>
                  <a:pt x="151353" y="3743325"/>
                </a:cubicBezTo>
                <a:cubicBezTo>
                  <a:pt x="159707" y="3737756"/>
                  <a:pt x="170948" y="3738290"/>
                  <a:pt x="179928" y="3733800"/>
                </a:cubicBezTo>
                <a:cubicBezTo>
                  <a:pt x="190167" y="3728680"/>
                  <a:pt x="198264" y="3719870"/>
                  <a:pt x="208503" y="3714750"/>
                </a:cubicBezTo>
                <a:cubicBezTo>
                  <a:pt x="217483" y="3710260"/>
                  <a:pt x="228098" y="3709715"/>
                  <a:pt x="237078" y="3705225"/>
                </a:cubicBezTo>
                <a:cubicBezTo>
                  <a:pt x="247317" y="3700105"/>
                  <a:pt x="255192" y="3690824"/>
                  <a:pt x="265653" y="3686175"/>
                </a:cubicBezTo>
                <a:cubicBezTo>
                  <a:pt x="284003" y="3678020"/>
                  <a:pt x="306095" y="3678264"/>
                  <a:pt x="322803" y="3667125"/>
                </a:cubicBezTo>
                <a:cubicBezTo>
                  <a:pt x="332328" y="3660775"/>
                  <a:pt x="340659" y="3652095"/>
                  <a:pt x="351378" y="3648075"/>
                </a:cubicBezTo>
                <a:cubicBezTo>
                  <a:pt x="366537" y="3642391"/>
                  <a:pt x="383297" y="3642477"/>
                  <a:pt x="399003" y="3638550"/>
                </a:cubicBezTo>
                <a:cubicBezTo>
                  <a:pt x="408743" y="3636115"/>
                  <a:pt x="417892" y="3631667"/>
                  <a:pt x="427578" y="3629025"/>
                </a:cubicBezTo>
                <a:cubicBezTo>
                  <a:pt x="452837" y="3622136"/>
                  <a:pt x="478940" y="3618254"/>
                  <a:pt x="503778" y="3609975"/>
                </a:cubicBezTo>
                <a:cubicBezTo>
                  <a:pt x="575602" y="3586034"/>
                  <a:pt x="487070" y="3618329"/>
                  <a:pt x="560928" y="3581400"/>
                </a:cubicBezTo>
                <a:cubicBezTo>
                  <a:pt x="596796" y="3563466"/>
                  <a:pt x="610273" y="3561920"/>
                  <a:pt x="646653" y="3552825"/>
                </a:cubicBezTo>
                <a:cubicBezTo>
                  <a:pt x="656178" y="3546475"/>
                  <a:pt x="664989" y="3538895"/>
                  <a:pt x="675228" y="3533775"/>
                </a:cubicBezTo>
                <a:cubicBezTo>
                  <a:pt x="732017" y="3505380"/>
                  <a:pt x="717766" y="3522348"/>
                  <a:pt x="780003" y="3495675"/>
                </a:cubicBezTo>
                <a:cubicBezTo>
                  <a:pt x="806105" y="3484488"/>
                  <a:pt x="829262" y="3466555"/>
                  <a:pt x="856203" y="3457575"/>
                </a:cubicBezTo>
                <a:cubicBezTo>
                  <a:pt x="920571" y="3436119"/>
                  <a:pt x="842733" y="3463562"/>
                  <a:pt x="941928" y="3419475"/>
                </a:cubicBezTo>
                <a:cubicBezTo>
                  <a:pt x="1016122" y="3386500"/>
                  <a:pt x="911118" y="3444405"/>
                  <a:pt x="1018128" y="3390900"/>
                </a:cubicBezTo>
                <a:cubicBezTo>
                  <a:pt x="1028367" y="3385780"/>
                  <a:pt x="1036242" y="3376499"/>
                  <a:pt x="1046703" y="3371850"/>
                </a:cubicBezTo>
                <a:cubicBezTo>
                  <a:pt x="1065053" y="3363695"/>
                  <a:pt x="1087145" y="3363939"/>
                  <a:pt x="1103853" y="3352800"/>
                </a:cubicBezTo>
                <a:cubicBezTo>
                  <a:pt x="1113378" y="3346450"/>
                  <a:pt x="1121967" y="3338399"/>
                  <a:pt x="1132428" y="3333750"/>
                </a:cubicBezTo>
                <a:cubicBezTo>
                  <a:pt x="1150778" y="3325595"/>
                  <a:pt x="1171617" y="3323680"/>
                  <a:pt x="1189578" y="3314700"/>
                </a:cubicBezTo>
                <a:cubicBezTo>
                  <a:pt x="1304713" y="3257133"/>
                  <a:pt x="1162011" y="3330452"/>
                  <a:pt x="1256253" y="3276600"/>
                </a:cubicBezTo>
                <a:cubicBezTo>
                  <a:pt x="1268581" y="3269555"/>
                  <a:pt x="1282177" y="3264855"/>
                  <a:pt x="1294353" y="3257550"/>
                </a:cubicBezTo>
                <a:cubicBezTo>
                  <a:pt x="1313986" y="3245770"/>
                  <a:pt x="1329783" y="3226690"/>
                  <a:pt x="1351503" y="3219450"/>
                </a:cubicBezTo>
                <a:cubicBezTo>
                  <a:pt x="1361028" y="3216275"/>
                  <a:pt x="1371301" y="3214801"/>
                  <a:pt x="1380078" y="3209925"/>
                </a:cubicBezTo>
                <a:cubicBezTo>
                  <a:pt x="1400092" y="3198806"/>
                  <a:pt x="1418178" y="3184525"/>
                  <a:pt x="1437228" y="3171825"/>
                </a:cubicBezTo>
                <a:cubicBezTo>
                  <a:pt x="1446753" y="3165475"/>
                  <a:pt x="1457708" y="3160870"/>
                  <a:pt x="1465803" y="3152775"/>
                </a:cubicBezTo>
                <a:cubicBezTo>
                  <a:pt x="1501478" y="3117100"/>
                  <a:pt x="1481599" y="3128460"/>
                  <a:pt x="1522953" y="3114675"/>
                </a:cubicBezTo>
                <a:cubicBezTo>
                  <a:pt x="1548965" y="3088663"/>
                  <a:pt x="1582156" y="3050491"/>
                  <a:pt x="1618203" y="3038475"/>
                </a:cubicBezTo>
                <a:lnTo>
                  <a:pt x="1646778" y="3028950"/>
                </a:lnTo>
                <a:cubicBezTo>
                  <a:pt x="1659478" y="3019425"/>
                  <a:pt x="1671960" y="3009602"/>
                  <a:pt x="1684878" y="3000375"/>
                </a:cubicBezTo>
                <a:cubicBezTo>
                  <a:pt x="1694193" y="2993721"/>
                  <a:pt x="1704659" y="2988654"/>
                  <a:pt x="1713453" y="2981325"/>
                </a:cubicBezTo>
                <a:cubicBezTo>
                  <a:pt x="1723801" y="2972701"/>
                  <a:pt x="1731680" y="2961374"/>
                  <a:pt x="1742028" y="2952750"/>
                </a:cubicBezTo>
                <a:cubicBezTo>
                  <a:pt x="1758909" y="2938683"/>
                  <a:pt x="1789522" y="2922870"/>
                  <a:pt x="1808703" y="2914650"/>
                </a:cubicBezTo>
                <a:cubicBezTo>
                  <a:pt x="1817931" y="2910695"/>
                  <a:pt x="1827753" y="2908300"/>
                  <a:pt x="1837278" y="2905125"/>
                </a:cubicBezTo>
                <a:cubicBezTo>
                  <a:pt x="1846803" y="2895600"/>
                  <a:pt x="1854645" y="2884022"/>
                  <a:pt x="1865853" y="2876550"/>
                </a:cubicBezTo>
                <a:cubicBezTo>
                  <a:pt x="1874207" y="2870981"/>
                  <a:pt x="1885200" y="2870980"/>
                  <a:pt x="1894428" y="2867025"/>
                </a:cubicBezTo>
                <a:cubicBezTo>
                  <a:pt x="1907479" y="2861432"/>
                  <a:pt x="1920200" y="2855020"/>
                  <a:pt x="1932528" y="2847975"/>
                </a:cubicBezTo>
                <a:cubicBezTo>
                  <a:pt x="1942467" y="2842295"/>
                  <a:pt x="1951788" y="2835579"/>
                  <a:pt x="1961103" y="2828925"/>
                </a:cubicBezTo>
                <a:cubicBezTo>
                  <a:pt x="1974021" y="2819698"/>
                  <a:pt x="1985420" y="2808226"/>
                  <a:pt x="1999203" y="2800350"/>
                </a:cubicBezTo>
                <a:cubicBezTo>
                  <a:pt x="2007920" y="2795369"/>
                  <a:pt x="2019001" y="2795701"/>
                  <a:pt x="2027778" y="2790825"/>
                </a:cubicBezTo>
                <a:cubicBezTo>
                  <a:pt x="2047792" y="2779706"/>
                  <a:pt x="2065878" y="2765425"/>
                  <a:pt x="2084928" y="2752725"/>
                </a:cubicBezTo>
                <a:lnTo>
                  <a:pt x="2142078" y="2714625"/>
                </a:lnTo>
                <a:cubicBezTo>
                  <a:pt x="2151603" y="2708275"/>
                  <a:pt x="2160414" y="2700695"/>
                  <a:pt x="2170653" y="2695575"/>
                </a:cubicBezTo>
                <a:cubicBezTo>
                  <a:pt x="2183353" y="2689225"/>
                  <a:pt x="2196712" y="2684050"/>
                  <a:pt x="2208753" y="2676525"/>
                </a:cubicBezTo>
                <a:cubicBezTo>
                  <a:pt x="2222215" y="2668111"/>
                  <a:pt x="2233935" y="2657177"/>
                  <a:pt x="2246853" y="2647950"/>
                </a:cubicBezTo>
                <a:cubicBezTo>
                  <a:pt x="2256168" y="2641296"/>
                  <a:pt x="2266113" y="2635554"/>
                  <a:pt x="2275428" y="2628900"/>
                </a:cubicBezTo>
                <a:cubicBezTo>
                  <a:pt x="2375309" y="2557557"/>
                  <a:pt x="2259024" y="2640982"/>
                  <a:pt x="2342103" y="2571750"/>
                </a:cubicBezTo>
                <a:cubicBezTo>
                  <a:pt x="2350897" y="2564421"/>
                  <a:pt x="2361153" y="2559050"/>
                  <a:pt x="2370678" y="2552700"/>
                </a:cubicBezTo>
                <a:cubicBezTo>
                  <a:pt x="2418504" y="2480961"/>
                  <a:pt x="2354019" y="2563806"/>
                  <a:pt x="2427828" y="2514600"/>
                </a:cubicBezTo>
                <a:cubicBezTo>
                  <a:pt x="2437353" y="2508250"/>
                  <a:pt x="2438783" y="2494120"/>
                  <a:pt x="2446878" y="2486025"/>
                </a:cubicBezTo>
                <a:cubicBezTo>
                  <a:pt x="2454973" y="2477930"/>
                  <a:pt x="2465928" y="2473325"/>
                  <a:pt x="2475453" y="2466975"/>
                </a:cubicBezTo>
                <a:cubicBezTo>
                  <a:pt x="2481803" y="2457450"/>
                  <a:pt x="2488436" y="2448108"/>
                  <a:pt x="2494503" y="2438400"/>
                </a:cubicBezTo>
                <a:cubicBezTo>
                  <a:pt x="2504315" y="2422701"/>
                  <a:pt x="2511970" y="2405586"/>
                  <a:pt x="2523078" y="2390775"/>
                </a:cubicBezTo>
                <a:cubicBezTo>
                  <a:pt x="2550905" y="2353672"/>
                  <a:pt x="2547959" y="2370040"/>
                  <a:pt x="2580228" y="2343150"/>
                </a:cubicBezTo>
                <a:cubicBezTo>
                  <a:pt x="2590576" y="2334526"/>
                  <a:pt x="2598455" y="2323199"/>
                  <a:pt x="2608803" y="2314575"/>
                </a:cubicBezTo>
                <a:cubicBezTo>
                  <a:pt x="2617597" y="2307246"/>
                  <a:pt x="2628584" y="2302854"/>
                  <a:pt x="2637378" y="2295525"/>
                </a:cubicBezTo>
                <a:cubicBezTo>
                  <a:pt x="2647726" y="2286901"/>
                  <a:pt x="2657187" y="2277177"/>
                  <a:pt x="2665953" y="2266950"/>
                </a:cubicBezTo>
                <a:cubicBezTo>
                  <a:pt x="2676284" y="2254897"/>
                  <a:pt x="2682332" y="2239013"/>
                  <a:pt x="2694528" y="2228850"/>
                </a:cubicBezTo>
                <a:cubicBezTo>
                  <a:pt x="2702241" y="2222422"/>
                  <a:pt x="2713578" y="2222500"/>
                  <a:pt x="2723103" y="2219325"/>
                </a:cubicBezTo>
                <a:cubicBezTo>
                  <a:pt x="2732628" y="2206625"/>
                  <a:pt x="2742451" y="2194143"/>
                  <a:pt x="2751678" y="2181225"/>
                </a:cubicBezTo>
                <a:cubicBezTo>
                  <a:pt x="2758332" y="2171910"/>
                  <a:pt x="2762633" y="2160745"/>
                  <a:pt x="2770728" y="2152650"/>
                </a:cubicBezTo>
                <a:cubicBezTo>
                  <a:pt x="2778823" y="2144555"/>
                  <a:pt x="2789778" y="2139950"/>
                  <a:pt x="2799303" y="2133600"/>
                </a:cubicBezTo>
                <a:cubicBezTo>
                  <a:pt x="2805653" y="2124075"/>
                  <a:pt x="2810258" y="2113120"/>
                  <a:pt x="2818353" y="2105025"/>
                </a:cubicBezTo>
                <a:cubicBezTo>
                  <a:pt x="2893278" y="2030100"/>
                  <a:pt x="2797482" y="2151025"/>
                  <a:pt x="2875503" y="2057400"/>
                </a:cubicBezTo>
                <a:cubicBezTo>
                  <a:pt x="2882832" y="2048606"/>
                  <a:pt x="2888873" y="2038764"/>
                  <a:pt x="2894553" y="2028825"/>
                </a:cubicBezTo>
                <a:cubicBezTo>
                  <a:pt x="2901598" y="2016497"/>
                  <a:pt x="2904513" y="2001633"/>
                  <a:pt x="2913603" y="1990725"/>
                </a:cubicBezTo>
                <a:cubicBezTo>
                  <a:pt x="2920932" y="1981931"/>
                  <a:pt x="2932653" y="1978025"/>
                  <a:pt x="2942178" y="1971675"/>
                </a:cubicBezTo>
                <a:cubicBezTo>
                  <a:pt x="2984282" y="1908520"/>
                  <a:pt x="2934798" y="1978697"/>
                  <a:pt x="2989803" y="1914525"/>
                </a:cubicBezTo>
                <a:cubicBezTo>
                  <a:pt x="3000134" y="1902472"/>
                  <a:pt x="3009151" y="1889343"/>
                  <a:pt x="3018378" y="1876425"/>
                </a:cubicBezTo>
                <a:cubicBezTo>
                  <a:pt x="3025032" y="1867110"/>
                  <a:pt x="3029333" y="1855945"/>
                  <a:pt x="3037428" y="1847850"/>
                </a:cubicBezTo>
                <a:cubicBezTo>
                  <a:pt x="3045523" y="1839755"/>
                  <a:pt x="3057447" y="1836405"/>
                  <a:pt x="3066003" y="1828800"/>
                </a:cubicBezTo>
                <a:cubicBezTo>
                  <a:pt x="3086139" y="1810902"/>
                  <a:pt x="3100737" y="1786594"/>
                  <a:pt x="3123153" y="1771650"/>
                </a:cubicBezTo>
                <a:cubicBezTo>
                  <a:pt x="3248575" y="1688036"/>
                  <a:pt x="3130540" y="1772122"/>
                  <a:pt x="3208878" y="1704975"/>
                </a:cubicBezTo>
                <a:cubicBezTo>
                  <a:pt x="3220931" y="1694644"/>
                  <a:pt x="3234060" y="1685627"/>
                  <a:pt x="3246978" y="1676400"/>
                </a:cubicBezTo>
                <a:cubicBezTo>
                  <a:pt x="3256293" y="1669746"/>
                  <a:pt x="3266759" y="1664679"/>
                  <a:pt x="3275553" y="1657350"/>
                </a:cubicBezTo>
                <a:cubicBezTo>
                  <a:pt x="3285901" y="1648726"/>
                  <a:pt x="3293780" y="1637399"/>
                  <a:pt x="3304128" y="1628775"/>
                </a:cubicBezTo>
                <a:cubicBezTo>
                  <a:pt x="3312922" y="1621446"/>
                  <a:pt x="3323909" y="1617054"/>
                  <a:pt x="3332703" y="1609725"/>
                </a:cubicBezTo>
                <a:cubicBezTo>
                  <a:pt x="3343051" y="1601101"/>
                  <a:pt x="3350930" y="1589774"/>
                  <a:pt x="3361278" y="1581150"/>
                </a:cubicBezTo>
                <a:cubicBezTo>
                  <a:pt x="3370072" y="1573821"/>
                  <a:pt x="3381161" y="1569550"/>
                  <a:pt x="3389853" y="1562100"/>
                </a:cubicBezTo>
                <a:cubicBezTo>
                  <a:pt x="3403490" y="1550411"/>
                  <a:pt x="3414436" y="1535827"/>
                  <a:pt x="3427953" y="1524000"/>
                </a:cubicBezTo>
                <a:cubicBezTo>
                  <a:pt x="3439900" y="1513546"/>
                  <a:pt x="3454828" y="1506650"/>
                  <a:pt x="3466053" y="1495425"/>
                </a:cubicBezTo>
                <a:cubicBezTo>
                  <a:pt x="3474148" y="1487330"/>
                  <a:pt x="3477008" y="1474945"/>
                  <a:pt x="3485103" y="1466850"/>
                </a:cubicBezTo>
                <a:cubicBezTo>
                  <a:pt x="3493198" y="1458755"/>
                  <a:pt x="3504986" y="1455250"/>
                  <a:pt x="3513678" y="1447800"/>
                </a:cubicBezTo>
                <a:cubicBezTo>
                  <a:pt x="3527315" y="1436111"/>
                  <a:pt x="3537753" y="1420920"/>
                  <a:pt x="3551778" y="1409700"/>
                </a:cubicBezTo>
                <a:cubicBezTo>
                  <a:pt x="3569656" y="1395397"/>
                  <a:pt x="3592739" y="1387789"/>
                  <a:pt x="3608928" y="1371600"/>
                </a:cubicBezTo>
                <a:cubicBezTo>
                  <a:pt x="3618453" y="1362075"/>
                  <a:pt x="3626870" y="1351295"/>
                  <a:pt x="3637503" y="1343025"/>
                </a:cubicBezTo>
                <a:cubicBezTo>
                  <a:pt x="3655575" y="1328969"/>
                  <a:pt x="3678464" y="1321114"/>
                  <a:pt x="3694653" y="1304925"/>
                </a:cubicBezTo>
                <a:cubicBezTo>
                  <a:pt x="3707353" y="1292225"/>
                  <a:pt x="3718728" y="1278045"/>
                  <a:pt x="3732753" y="1266825"/>
                </a:cubicBezTo>
                <a:cubicBezTo>
                  <a:pt x="3750631" y="1252522"/>
                  <a:pt x="3773714" y="1244914"/>
                  <a:pt x="3789903" y="1228725"/>
                </a:cubicBezTo>
                <a:cubicBezTo>
                  <a:pt x="3799428" y="1219200"/>
                  <a:pt x="3808130" y="1208774"/>
                  <a:pt x="3818478" y="1200150"/>
                </a:cubicBezTo>
                <a:cubicBezTo>
                  <a:pt x="3827272" y="1192821"/>
                  <a:pt x="3838497" y="1188705"/>
                  <a:pt x="3847053" y="1181100"/>
                </a:cubicBezTo>
                <a:cubicBezTo>
                  <a:pt x="3865976" y="1164279"/>
                  <a:pt x="3901470" y="1118318"/>
                  <a:pt x="3932778" y="1104900"/>
                </a:cubicBezTo>
                <a:cubicBezTo>
                  <a:pt x="3944810" y="1099743"/>
                  <a:pt x="3958178" y="1098550"/>
                  <a:pt x="3970878" y="1095375"/>
                </a:cubicBezTo>
                <a:lnTo>
                  <a:pt x="4028028" y="1057275"/>
                </a:lnTo>
                <a:cubicBezTo>
                  <a:pt x="4037553" y="1050925"/>
                  <a:pt x="4045743" y="1041845"/>
                  <a:pt x="4056603" y="1038225"/>
                </a:cubicBezTo>
                <a:cubicBezTo>
                  <a:pt x="4079922" y="1030452"/>
                  <a:pt x="4102680" y="1024363"/>
                  <a:pt x="4123278" y="1009650"/>
                </a:cubicBezTo>
                <a:cubicBezTo>
                  <a:pt x="4134239" y="1001820"/>
                  <a:pt x="4140645" y="988547"/>
                  <a:pt x="4151853" y="981075"/>
                </a:cubicBezTo>
                <a:cubicBezTo>
                  <a:pt x="4160207" y="975506"/>
                  <a:pt x="4171448" y="976040"/>
                  <a:pt x="4180428" y="971550"/>
                </a:cubicBezTo>
                <a:cubicBezTo>
                  <a:pt x="4190667" y="966430"/>
                  <a:pt x="4199064" y="958180"/>
                  <a:pt x="4209003" y="952500"/>
                </a:cubicBezTo>
                <a:cubicBezTo>
                  <a:pt x="4221331" y="945455"/>
                  <a:pt x="4234927" y="940755"/>
                  <a:pt x="4247103" y="933450"/>
                </a:cubicBezTo>
                <a:cubicBezTo>
                  <a:pt x="4266736" y="921670"/>
                  <a:pt x="4285937" y="909087"/>
                  <a:pt x="4304253" y="895350"/>
                </a:cubicBezTo>
                <a:cubicBezTo>
                  <a:pt x="4312882" y="888878"/>
                  <a:pt x="4357000" y="854689"/>
                  <a:pt x="4370928" y="847725"/>
                </a:cubicBezTo>
                <a:cubicBezTo>
                  <a:pt x="4379908" y="843235"/>
                  <a:pt x="4390726" y="843076"/>
                  <a:pt x="4399503" y="838200"/>
                </a:cubicBezTo>
                <a:cubicBezTo>
                  <a:pt x="4419517" y="827081"/>
                  <a:pt x="4437603" y="812800"/>
                  <a:pt x="4456653" y="800100"/>
                </a:cubicBezTo>
                <a:cubicBezTo>
                  <a:pt x="4466178" y="793750"/>
                  <a:pt x="4474368" y="784670"/>
                  <a:pt x="4485228" y="781050"/>
                </a:cubicBezTo>
                <a:cubicBezTo>
                  <a:pt x="4494753" y="777875"/>
                  <a:pt x="4504823" y="776015"/>
                  <a:pt x="4513803" y="771525"/>
                </a:cubicBezTo>
                <a:cubicBezTo>
                  <a:pt x="4576129" y="740362"/>
                  <a:pt x="4507756" y="766031"/>
                  <a:pt x="4570953" y="723900"/>
                </a:cubicBezTo>
                <a:cubicBezTo>
                  <a:pt x="4579307" y="718331"/>
                  <a:pt x="4590300" y="718330"/>
                  <a:pt x="4599528" y="714375"/>
                </a:cubicBezTo>
                <a:cubicBezTo>
                  <a:pt x="4612579" y="708782"/>
                  <a:pt x="4625452" y="702630"/>
                  <a:pt x="4637628" y="695325"/>
                </a:cubicBezTo>
                <a:cubicBezTo>
                  <a:pt x="4657261" y="683545"/>
                  <a:pt x="4675728" y="669925"/>
                  <a:pt x="4694778" y="657225"/>
                </a:cubicBezTo>
                <a:lnTo>
                  <a:pt x="4751928" y="619125"/>
                </a:lnTo>
                <a:lnTo>
                  <a:pt x="4780503" y="600075"/>
                </a:lnTo>
                <a:cubicBezTo>
                  <a:pt x="4814860" y="577170"/>
                  <a:pt x="4840130" y="563022"/>
                  <a:pt x="4866228" y="523875"/>
                </a:cubicBezTo>
                <a:cubicBezTo>
                  <a:pt x="4872578" y="514350"/>
                  <a:pt x="4880629" y="505761"/>
                  <a:pt x="4885278" y="495300"/>
                </a:cubicBezTo>
                <a:cubicBezTo>
                  <a:pt x="4893433" y="476950"/>
                  <a:pt x="4897978" y="457200"/>
                  <a:pt x="4904328" y="438150"/>
                </a:cubicBezTo>
                <a:cubicBezTo>
                  <a:pt x="4907503" y="428625"/>
                  <a:pt x="4909363" y="418555"/>
                  <a:pt x="4913853" y="409575"/>
                </a:cubicBezTo>
                <a:cubicBezTo>
                  <a:pt x="4920203" y="396875"/>
                  <a:pt x="4927917" y="384770"/>
                  <a:pt x="4932903" y="371475"/>
                </a:cubicBezTo>
                <a:cubicBezTo>
                  <a:pt x="4944313" y="341049"/>
                  <a:pt x="4942868" y="304140"/>
                  <a:pt x="4961478" y="276225"/>
                </a:cubicBezTo>
                <a:cubicBezTo>
                  <a:pt x="4967828" y="266700"/>
                  <a:pt x="4975879" y="258111"/>
                  <a:pt x="4980528" y="247650"/>
                </a:cubicBezTo>
                <a:cubicBezTo>
                  <a:pt x="4988683" y="229300"/>
                  <a:pt x="4987530" y="206564"/>
                  <a:pt x="4999578" y="190500"/>
                </a:cubicBezTo>
                <a:lnTo>
                  <a:pt x="5028153" y="152400"/>
                </a:lnTo>
                <a:cubicBezTo>
                  <a:pt x="5044918" y="102105"/>
                  <a:pt x="5032109" y="132179"/>
                  <a:pt x="5075778" y="66675"/>
                </a:cubicBezTo>
                <a:cubicBezTo>
                  <a:pt x="5082128" y="57150"/>
                  <a:pt x="5083968" y="41720"/>
                  <a:pt x="5094828" y="38100"/>
                </a:cubicBezTo>
                <a:lnTo>
                  <a:pt x="5180553" y="9525"/>
                </a:lnTo>
                <a:lnTo>
                  <a:pt x="5209128" y="0"/>
                </a:lnTo>
                <a:cubicBezTo>
                  <a:pt x="5240878" y="3175"/>
                  <a:pt x="5272841" y="4673"/>
                  <a:pt x="5304378" y="9525"/>
                </a:cubicBezTo>
                <a:cubicBezTo>
                  <a:pt x="5314301" y="11052"/>
                  <a:pt x="5324599" y="13481"/>
                  <a:pt x="5332953" y="19050"/>
                </a:cubicBezTo>
                <a:cubicBezTo>
                  <a:pt x="5373171" y="45862"/>
                  <a:pt x="5361783" y="66930"/>
                  <a:pt x="5399628" y="104775"/>
                </a:cubicBezTo>
                <a:lnTo>
                  <a:pt x="5428203" y="133350"/>
                </a:lnTo>
                <a:cubicBezTo>
                  <a:pt x="5431378" y="142875"/>
                  <a:pt x="5433238" y="152945"/>
                  <a:pt x="5437728" y="161925"/>
                </a:cubicBezTo>
                <a:cubicBezTo>
                  <a:pt x="5442848" y="172164"/>
                  <a:pt x="5452269" y="179978"/>
                  <a:pt x="5456778" y="190500"/>
                </a:cubicBezTo>
                <a:cubicBezTo>
                  <a:pt x="5461935" y="202532"/>
                  <a:pt x="5478458" y="223738"/>
                  <a:pt x="5466303" y="228600"/>
                </a:cubicBezTo>
                <a:cubicBezTo>
                  <a:pt x="5447659" y="236058"/>
                  <a:pt x="5428203" y="215900"/>
                  <a:pt x="5409153" y="209550"/>
                </a:cubicBezTo>
                <a:lnTo>
                  <a:pt x="5380578" y="200025"/>
                </a:lnTo>
                <a:cubicBezTo>
                  <a:pt x="5338533" y="157980"/>
                  <a:pt x="5405978" y="112712"/>
                  <a:pt x="5409153" y="171450"/>
                </a:cubicBezTo>
                <a:close/>
              </a:path>
            </a:pathLst>
          </a:cu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62050" y="2286000"/>
            <a:ext cx="6572452" cy="4143375"/>
          </a:xfrm>
          <a:custGeom>
            <a:avLst/>
            <a:gdLst>
              <a:gd name="connsiteX0" fmla="*/ 19050 w 6581977"/>
              <a:gd name="connsiteY0" fmla="*/ 4133850 h 4152900"/>
              <a:gd name="connsiteX1" fmla="*/ 38100 w 6581977"/>
              <a:gd name="connsiteY1" fmla="*/ 4010025 h 4152900"/>
              <a:gd name="connsiteX2" fmla="*/ 19050 w 6581977"/>
              <a:gd name="connsiteY2" fmla="*/ 3886200 h 4152900"/>
              <a:gd name="connsiteX3" fmla="*/ 19050 w 6581977"/>
              <a:gd name="connsiteY3" fmla="*/ 3543300 h 4152900"/>
              <a:gd name="connsiteX4" fmla="*/ 38100 w 6581977"/>
              <a:gd name="connsiteY4" fmla="*/ 2886075 h 4152900"/>
              <a:gd name="connsiteX5" fmla="*/ 47625 w 6581977"/>
              <a:gd name="connsiteY5" fmla="*/ 2495550 h 4152900"/>
              <a:gd name="connsiteX6" fmla="*/ 57150 w 6581977"/>
              <a:gd name="connsiteY6" fmla="*/ 2400300 h 4152900"/>
              <a:gd name="connsiteX7" fmla="*/ 66675 w 6581977"/>
              <a:gd name="connsiteY7" fmla="*/ 1600200 h 4152900"/>
              <a:gd name="connsiteX8" fmla="*/ 57150 w 6581977"/>
              <a:gd name="connsiteY8" fmla="*/ 1323975 h 4152900"/>
              <a:gd name="connsiteX9" fmla="*/ 47625 w 6581977"/>
              <a:gd name="connsiteY9" fmla="*/ 1276350 h 4152900"/>
              <a:gd name="connsiteX10" fmla="*/ 38100 w 6581977"/>
              <a:gd name="connsiteY10" fmla="*/ 1209675 h 4152900"/>
              <a:gd name="connsiteX11" fmla="*/ 28575 w 6581977"/>
              <a:gd name="connsiteY11" fmla="*/ 1076325 h 4152900"/>
              <a:gd name="connsiteX12" fmla="*/ 19050 w 6581977"/>
              <a:gd name="connsiteY12" fmla="*/ 1009650 h 4152900"/>
              <a:gd name="connsiteX13" fmla="*/ 0 w 6581977"/>
              <a:gd name="connsiteY13" fmla="*/ 857250 h 4152900"/>
              <a:gd name="connsiteX14" fmla="*/ 9525 w 6581977"/>
              <a:gd name="connsiteY14" fmla="*/ 400050 h 4152900"/>
              <a:gd name="connsiteX15" fmla="*/ 28575 w 6581977"/>
              <a:gd name="connsiteY15" fmla="*/ 285750 h 4152900"/>
              <a:gd name="connsiteX16" fmla="*/ 38100 w 6581977"/>
              <a:gd name="connsiteY16" fmla="*/ 247650 h 4152900"/>
              <a:gd name="connsiteX17" fmla="*/ 85725 w 6581977"/>
              <a:gd name="connsiteY17" fmla="*/ 209550 h 4152900"/>
              <a:gd name="connsiteX18" fmla="*/ 161925 w 6581977"/>
              <a:gd name="connsiteY18" fmla="*/ 161925 h 4152900"/>
              <a:gd name="connsiteX19" fmla="*/ 190500 w 6581977"/>
              <a:gd name="connsiteY19" fmla="*/ 142875 h 4152900"/>
              <a:gd name="connsiteX20" fmla="*/ 238125 w 6581977"/>
              <a:gd name="connsiteY20" fmla="*/ 133350 h 4152900"/>
              <a:gd name="connsiteX21" fmla="*/ 314325 w 6581977"/>
              <a:gd name="connsiteY21" fmla="*/ 114300 h 4152900"/>
              <a:gd name="connsiteX22" fmla="*/ 381000 w 6581977"/>
              <a:gd name="connsiteY22" fmla="*/ 85725 h 4152900"/>
              <a:gd name="connsiteX23" fmla="*/ 409575 w 6581977"/>
              <a:gd name="connsiteY23" fmla="*/ 76200 h 4152900"/>
              <a:gd name="connsiteX24" fmla="*/ 476250 w 6581977"/>
              <a:gd name="connsiteY24" fmla="*/ 47625 h 4152900"/>
              <a:gd name="connsiteX25" fmla="*/ 552450 w 6581977"/>
              <a:gd name="connsiteY25" fmla="*/ 38100 h 4152900"/>
              <a:gd name="connsiteX26" fmla="*/ 590550 w 6581977"/>
              <a:gd name="connsiteY26" fmla="*/ 28575 h 4152900"/>
              <a:gd name="connsiteX27" fmla="*/ 619125 w 6581977"/>
              <a:gd name="connsiteY27" fmla="*/ 19050 h 4152900"/>
              <a:gd name="connsiteX28" fmla="*/ 695325 w 6581977"/>
              <a:gd name="connsiteY28" fmla="*/ 9525 h 4152900"/>
              <a:gd name="connsiteX29" fmla="*/ 1066800 w 6581977"/>
              <a:gd name="connsiteY29" fmla="*/ 19050 h 4152900"/>
              <a:gd name="connsiteX30" fmla="*/ 1095375 w 6581977"/>
              <a:gd name="connsiteY30" fmla="*/ 28575 h 4152900"/>
              <a:gd name="connsiteX31" fmla="*/ 1143000 w 6581977"/>
              <a:gd name="connsiteY31" fmla="*/ 38100 h 4152900"/>
              <a:gd name="connsiteX32" fmla="*/ 1209675 w 6581977"/>
              <a:gd name="connsiteY32" fmla="*/ 57150 h 4152900"/>
              <a:gd name="connsiteX33" fmla="*/ 1276350 w 6581977"/>
              <a:gd name="connsiteY33" fmla="*/ 76200 h 4152900"/>
              <a:gd name="connsiteX34" fmla="*/ 1304925 w 6581977"/>
              <a:gd name="connsiteY34" fmla="*/ 95250 h 4152900"/>
              <a:gd name="connsiteX35" fmla="*/ 1343025 w 6581977"/>
              <a:gd name="connsiteY35" fmla="*/ 104775 h 4152900"/>
              <a:gd name="connsiteX36" fmla="*/ 1381125 w 6581977"/>
              <a:gd name="connsiteY36" fmla="*/ 123825 h 4152900"/>
              <a:gd name="connsiteX37" fmla="*/ 1485900 w 6581977"/>
              <a:gd name="connsiteY37" fmla="*/ 152400 h 4152900"/>
              <a:gd name="connsiteX38" fmla="*/ 1581150 w 6581977"/>
              <a:gd name="connsiteY38" fmla="*/ 171450 h 4152900"/>
              <a:gd name="connsiteX39" fmla="*/ 1724025 w 6581977"/>
              <a:gd name="connsiteY39" fmla="*/ 190500 h 4152900"/>
              <a:gd name="connsiteX40" fmla="*/ 1800225 w 6581977"/>
              <a:gd name="connsiteY40" fmla="*/ 200025 h 4152900"/>
              <a:gd name="connsiteX41" fmla="*/ 1828800 w 6581977"/>
              <a:gd name="connsiteY41" fmla="*/ 209550 h 4152900"/>
              <a:gd name="connsiteX42" fmla="*/ 1962150 w 6581977"/>
              <a:gd name="connsiteY42" fmla="*/ 228600 h 4152900"/>
              <a:gd name="connsiteX43" fmla="*/ 2286000 w 6581977"/>
              <a:gd name="connsiteY43" fmla="*/ 219075 h 4152900"/>
              <a:gd name="connsiteX44" fmla="*/ 2371725 w 6581977"/>
              <a:gd name="connsiteY44" fmla="*/ 190500 h 4152900"/>
              <a:gd name="connsiteX45" fmla="*/ 2409825 w 6581977"/>
              <a:gd name="connsiteY45" fmla="*/ 152400 h 4152900"/>
              <a:gd name="connsiteX46" fmla="*/ 2495550 w 6581977"/>
              <a:gd name="connsiteY46" fmla="*/ 104775 h 4152900"/>
              <a:gd name="connsiteX47" fmla="*/ 2524125 w 6581977"/>
              <a:gd name="connsiteY47" fmla="*/ 95250 h 4152900"/>
              <a:gd name="connsiteX48" fmla="*/ 2552700 w 6581977"/>
              <a:gd name="connsiteY48" fmla="*/ 76200 h 4152900"/>
              <a:gd name="connsiteX49" fmla="*/ 2628900 w 6581977"/>
              <a:gd name="connsiteY49" fmla="*/ 57150 h 4152900"/>
              <a:gd name="connsiteX50" fmla="*/ 2667000 w 6581977"/>
              <a:gd name="connsiteY50" fmla="*/ 38100 h 4152900"/>
              <a:gd name="connsiteX51" fmla="*/ 2705100 w 6581977"/>
              <a:gd name="connsiteY51" fmla="*/ 28575 h 4152900"/>
              <a:gd name="connsiteX52" fmla="*/ 2733675 w 6581977"/>
              <a:gd name="connsiteY52" fmla="*/ 19050 h 4152900"/>
              <a:gd name="connsiteX53" fmla="*/ 2819400 w 6581977"/>
              <a:gd name="connsiteY53" fmla="*/ 0 h 4152900"/>
              <a:gd name="connsiteX54" fmla="*/ 2847975 w 6581977"/>
              <a:gd name="connsiteY54" fmla="*/ 9525 h 4152900"/>
              <a:gd name="connsiteX55" fmla="*/ 3790950 w 6581977"/>
              <a:gd name="connsiteY55" fmla="*/ 19050 h 4152900"/>
              <a:gd name="connsiteX56" fmla="*/ 4295775 w 6581977"/>
              <a:gd name="connsiteY56" fmla="*/ 28575 h 4152900"/>
              <a:gd name="connsiteX57" fmla="*/ 4400550 w 6581977"/>
              <a:gd name="connsiteY57" fmla="*/ 57150 h 4152900"/>
              <a:gd name="connsiteX58" fmla="*/ 4448175 w 6581977"/>
              <a:gd name="connsiteY58" fmla="*/ 66675 h 4152900"/>
              <a:gd name="connsiteX59" fmla="*/ 4752975 w 6581977"/>
              <a:gd name="connsiteY59" fmla="*/ 76200 h 4152900"/>
              <a:gd name="connsiteX60" fmla="*/ 4838700 w 6581977"/>
              <a:gd name="connsiteY60" fmla="*/ 95250 h 4152900"/>
              <a:gd name="connsiteX61" fmla="*/ 4886325 w 6581977"/>
              <a:gd name="connsiteY61" fmla="*/ 114300 h 4152900"/>
              <a:gd name="connsiteX62" fmla="*/ 4943475 w 6581977"/>
              <a:gd name="connsiteY62" fmla="*/ 142875 h 4152900"/>
              <a:gd name="connsiteX63" fmla="*/ 4981575 w 6581977"/>
              <a:gd name="connsiteY63" fmla="*/ 152400 h 4152900"/>
              <a:gd name="connsiteX64" fmla="*/ 5029200 w 6581977"/>
              <a:gd name="connsiteY64" fmla="*/ 180975 h 4152900"/>
              <a:gd name="connsiteX65" fmla="*/ 5057775 w 6581977"/>
              <a:gd name="connsiteY65" fmla="*/ 190500 h 4152900"/>
              <a:gd name="connsiteX66" fmla="*/ 5105400 w 6581977"/>
              <a:gd name="connsiteY66" fmla="*/ 209550 h 4152900"/>
              <a:gd name="connsiteX67" fmla="*/ 5143500 w 6581977"/>
              <a:gd name="connsiteY67" fmla="*/ 228600 h 4152900"/>
              <a:gd name="connsiteX68" fmla="*/ 5229225 w 6581977"/>
              <a:gd name="connsiteY68" fmla="*/ 247650 h 4152900"/>
              <a:gd name="connsiteX69" fmla="*/ 5257800 w 6581977"/>
              <a:gd name="connsiteY69" fmla="*/ 257175 h 4152900"/>
              <a:gd name="connsiteX70" fmla="*/ 5295900 w 6581977"/>
              <a:gd name="connsiteY70" fmla="*/ 266700 h 4152900"/>
              <a:gd name="connsiteX71" fmla="*/ 5381625 w 6581977"/>
              <a:gd name="connsiteY71" fmla="*/ 285750 h 4152900"/>
              <a:gd name="connsiteX72" fmla="*/ 5410200 w 6581977"/>
              <a:gd name="connsiteY72" fmla="*/ 295275 h 4152900"/>
              <a:gd name="connsiteX73" fmla="*/ 5438775 w 6581977"/>
              <a:gd name="connsiteY73" fmla="*/ 314325 h 4152900"/>
              <a:gd name="connsiteX74" fmla="*/ 5534025 w 6581977"/>
              <a:gd name="connsiteY74" fmla="*/ 333375 h 4152900"/>
              <a:gd name="connsiteX75" fmla="*/ 5562600 w 6581977"/>
              <a:gd name="connsiteY75" fmla="*/ 342900 h 4152900"/>
              <a:gd name="connsiteX76" fmla="*/ 5610225 w 6581977"/>
              <a:gd name="connsiteY76" fmla="*/ 352425 h 4152900"/>
              <a:gd name="connsiteX77" fmla="*/ 5743575 w 6581977"/>
              <a:gd name="connsiteY77" fmla="*/ 400050 h 4152900"/>
              <a:gd name="connsiteX78" fmla="*/ 5829300 w 6581977"/>
              <a:gd name="connsiteY78" fmla="*/ 428625 h 4152900"/>
              <a:gd name="connsiteX79" fmla="*/ 5857875 w 6581977"/>
              <a:gd name="connsiteY79" fmla="*/ 438150 h 4152900"/>
              <a:gd name="connsiteX80" fmla="*/ 5905500 w 6581977"/>
              <a:gd name="connsiteY80" fmla="*/ 457200 h 4152900"/>
              <a:gd name="connsiteX81" fmla="*/ 5962650 w 6581977"/>
              <a:gd name="connsiteY81" fmla="*/ 514350 h 4152900"/>
              <a:gd name="connsiteX82" fmla="*/ 5991225 w 6581977"/>
              <a:gd name="connsiteY82" fmla="*/ 552450 h 4152900"/>
              <a:gd name="connsiteX83" fmla="*/ 6048375 w 6581977"/>
              <a:gd name="connsiteY83" fmla="*/ 609600 h 4152900"/>
              <a:gd name="connsiteX84" fmla="*/ 6115050 w 6581977"/>
              <a:gd name="connsiteY84" fmla="*/ 695325 h 4152900"/>
              <a:gd name="connsiteX85" fmla="*/ 6134100 w 6581977"/>
              <a:gd name="connsiteY85" fmla="*/ 723900 h 4152900"/>
              <a:gd name="connsiteX86" fmla="*/ 6162675 w 6581977"/>
              <a:gd name="connsiteY86" fmla="*/ 762000 h 4152900"/>
              <a:gd name="connsiteX87" fmla="*/ 6191250 w 6581977"/>
              <a:gd name="connsiteY87" fmla="*/ 819150 h 4152900"/>
              <a:gd name="connsiteX88" fmla="*/ 6210300 w 6581977"/>
              <a:gd name="connsiteY88" fmla="*/ 866775 h 4152900"/>
              <a:gd name="connsiteX89" fmla="*/ 6238875 w 6581977"/>
              <a:gd name="connsiteY89" fmla="*/ 904875 h 4152900"/>
              <a:gd name="connsiteX90" fmla="*/ 6257925 w 6581977"/>
              <a:gd name="connsiteY90" fmla="*/ 942975 h 4152900"/>
              <a:gd name="connsiteX91" fmla="*/ 6276975 w 6581977"/>
              <a:gd name="connsiteY91" fmla="*/ 971550 h 4152900"/>
              <a:gd name="connsiteX92" fmla="*/ 6296025 w 6581977"/>
              <a:gd name="connsiteY92" fmla="*/ 1009650 h 4152900"/>
              <a:gd name="connsiteX93" fmla="*/ 6315075 w 6581977"/>
              <a:gd name="connsiteY93" fmla="*/ 1038225 h 4152900"/>
              <a:gd name="connsiteX94" fmla="*/ 6324600 w 6581977"/>
              <a:gd name="connsiteY94" fmla="*/ 1066800 h 4152900"/>
              <a:gd name="connsiteX95" fmla="*/ 6343650 w 6581977"/>
              <a:gd name="connsiteY95" fmla="*/ 1095375 h 4152900"/>
              <a:gd name="connsiteX96" fmla="*/ 6372225 w 6581977"/>
              <a:gd name="connsiteY96" fmla="*/ 1181100 h 4152900"/>
              <a:gd name="connsiteX97" fmla="*/ 6381750 w 6581977"/>
              <a:gd name="connsiteY97" fmla="*/ 1209675 h 4152900"/>
              <a:gd name="connsiteX98" fmla="*/ 6410325 w 6581977"/>
              <a:gd name="connsiteY98" fmla="*/ 1238250 h 4152900"/>
              <a:gd name="connsiteX99" fmla="*/ 6419850 w 6581977"/>
              <a:gd name="connsiteY99" fmla="*/ 1266825 h 4152900"/>
              <a:gd name="connsiteX100" fmla="*/ 6457950 w 6581977"/>
              <a:gd name="connsiteY100" fmla="*/ 1323975 h 4152900"/>
              <a:gd name="connsiteX101" fmla="*/ 6477000 w 6581977"/>
              <a:gd name="connsiteY101" fmla="*/ 1381125 h 4152900"/>
              <a:gd name="connsiteX102" fmla="*/ 6496050 w 6581977"/>
              <a:gd name="connsiteY102" fmla="*/ 1409700 h 4152900"/>
              <a:gd name="connsiteX103" fmla="*/ 6515100 w 6581977"/>
              <a:gd name="connsiteY103" fmla="*/ 1466850 h 4152900"/>
              <a:gd name="connsiteX104" fmla="*/ 6543675 w 6581977"/>
              <a:gd name="connsiteY104" fmla="*/ 1533525 h 4152900"/>
              <a:gd name="connsiteX105" fmla="*/ 6515100 w 6581977"/>
              <a:gd name="connsiteY105" fmla="*/ 1828800 h 4152900"/>
              <a:gd name="connsiteX106" fmla="*/ 6505575 w 6581977"/>
              <a:gd name="connsiteY106" fmla="*/ 1857375 h 4152900"/>
              <a:gd name="connsiteX107" fmla="*/ 6486525 w 6581977"/>
              <a:gd name="connsiteY107" fmla="*/ 1933575 h 4152900"/>
              <a:gd name="connsiteX108" fmla="*/ 6496050 w 6581977"/>
              <a:gd name="connsiteY108" fmla="*/ 2324100 h 4152900"/>
              <a:gd name="connsiteX109" fmla="*/ 6505575 w 6581977"/>
              <a:gd name="connsiteY109" fmla="*/ 2352675 h 4152900"/>
              <a:gd name="connsiteX110" fmla="*/ 6524625 w 6581977"/>
              <a:gd name="connsiteY110" fmla="*/ 2438400 h 4152900"/>
              <a:gd name="connsiteX111" fmla="*/ 6543675 w 6581977"/>
              <a:gd name="connsiteY111" fmla="*/ 2495550 h 4152900"/>
              <a:gd name="connsiteX112" fmla="*/ 6562725 w 6581977"/>
              <a:gd name="connsiteY112" fmla="*/ 2657475 h 4152900"/>
              <a:gd name="connsiteX113" fmla="*/ 6581775 w 6581977"/>
              <a:gd name="connsiteY113" fmla="*/ 2724150 h 4152900"/>
              <a:gd name="connsiteX114" fmla="*/ 6553200 w 6581977"/>
              <a:gd name="connsiteY114" fmla="*/ 2895600 h 4152900"/>
              <a:gd name="connsiteX115" fmla="*/ 6534150 w 6581977"/>
              <a:gd name="connsiteY115" fmla="*/ 2924175 h 4152900"/>
              <a:gd name="connsiteX116" fmla="*/ 6515100 w 6581977"/>
              <a:gd name="connsiteY116" fmla="*/ 3000375 h 4152900"/>
              <a:gd name="connsiteX117" fmla="*/ 6486525 w 6581977"/>
              <a:gd name="connsiteY117" fmla="*/ 3038475 h 4152900"/>
              <a:gd name="connsiteX118" fmla="*/ 6467475 w 6581977"/>
              <a:gd name="connsiteY118" fmla="*/ 3086100 h 4152900"/>
              <a:gd name="connsiteX119" fmla="*/ 6448425 w 6581977"/>
              <a:gd name="connsiteY119" fmla="*/ 3124200 h 4152900"/>
              <a:gd name="connsiteX120" fmla="*/ 6438900 w 6581977"/>
              <a:gd name="connsiteY120" fmla="*/ 3190875 h 4152900"/>
              <a:gd name="connsiteX121" fmla="*/ 6429375 w 6581977"/>
              <a:gd name="connsiteY121" fmla="*/ 3333750 h 4152900"/>
              <a:gd name="connsiteX122" fmla="*/ 6400800 w 6581977"/>
              <a:gd name="connsiteY122" fmla="*/ 3371850 h 4152900"/>
              <a:gd name="connsiteX123" fmla="*/ 6362700 w 6581977"/>
              <a:gd name="connsiteY123" fmla="*/ 3448050 h 4152900"/>
              <a:gd name="connsiteX124" fmla="*/ 6324600 w 6581977"/>
              <a:gd name="connsiteY124" fmla="*/ 3514725 h 4152900"/>
              <a:gd name="connsiteX125" fmla="*/ 6296025 w 6581977"/>
              <a:gd name="connsiteY125" fmla="*/ 3609975 h 4152900"/>
              <a:gd name="connsiteX126" fmla="*/ 6276975 w 6581977"/>
              <a:gd name="connsiteY126" fmla="*/ 3752850 h 4152900"/>
              <a:gd name="connsiteX127" fmla="*/ 6267450 w 6581977"/>
              <a:gd name="connsiteY127" fmla="*/ 3810000 h 4152900"/>
              <a:gd name="connsiteX128" fmla="*/ 6257925 w 6581977"/>
              <a:gd name="connsiteY128" fmla="*/ 4095750 h 4152900"/>
              <a:gd name="connsiteX129" fmla="*/ 6248400 w 6581977"/>
              <a:gd name="connsiteY129" fmla="*/ 4133850 h 4152900"/>
              <a:gd name="connsiteX130" fmla="*/ 5705475 w 6581977"/>
              <a:gd name="connsiteY130" fmla="*/ 4143375 h 4152900"/>
              <a:gd name="connsiteX131" fmla="*/ 4000500 w 6581977"/>
              <a:gd name="connsiteY131" fmla="*/ 4133850 h 4152900"/>
              <a:gd name="connsiteX132" fmla="*/ 3943350 w 6581977"/>
              <a:gd name="connsiteY132" fmla="*/ 4124325 h 4152900"/>
              <a:gd name="connsiteX133" fmla="*/ 3743325 w 6581977"/>
              <a:gd name="connsiteY133" fmla="*/ 4114800 h 4152900"/>
              <a:gd name="connsiteX134" fmla="*/ 3686175 w 6581977"/>
              <a:gd name="connsiteY134" fmla="*/ 4105275 h 4152900"/>
              <a:gd name="connsiteX135" fmla="*/ 3657600 w 6581977"/>
              <a:gd name="connsiteY135" fmla="*/ 4095750 h 4152900"/>
              <a:gd name="connsiteX136" fmla="*/ 1981200 w 6581977"/>
              <a:gd name="connsiteY136" fmla="*/ 4105275 h 4152900"/>
              <a:gd name="connsiteX137" fmla="*/ 1819275 w 6581977"/>
              <a:gd name="connsiteY137" fmla="*/ 4124325 h 4152900"/>
              <a:gd name="connsiteX138" fmla="*/ 1676400 w 6581977"/>
              <a:gd name="connsiteY138" fmla="*/ 4143375 h 4152900"/>
              <a:gd name="connsiteX139" fmla="*/ 1533525 w 6581977"/>
              <a:gd name="connsiteY139" fmla="*/ 4152900 h 4152900"/>
              <a:gd name="connsiteX140" fmla="*/ 733425 w 6581977"/>
              <a:gd name="connsiteY140" fmla="*/ 4143375 h 4152900"/>
              <a:gd name="connsiteX141" fmla="*/ 571500 w 6581977"/>
              <a:gd name="connsiteY141" fmla="*/ 4124325 h 4152900"/>
              <a:gd name="connsiteX142" fmla="*/ 476250 w 6581977"/>
              <a:gd name="connsiteY142" fmla="*/ 4114800 h 4152900"/>
              <a:gd name="connsiteX143" fmla="*/ 333375 w 6581977"/>
              <a:gd name="connsiteY143" fmla="*/ 4095750 h 4152900"/>
              <a:gd name="connsiteX144" fmla="*/ 285750 w 6581977"/>
              <a:gd name="connsiteY144" fmla="*/ 4086225 h 4152900"/>
              <a:gd name="connsiteX145" fmla="*/ 19050 w 6581977"/>
              <a:gd name="connsiteY145" fmla="*/ 4133850 h 4152900"/>
              <a:gd name="connsiteX0" fmla="*/ 19818 w 6582745"/>
              <a:gd name="connsiteY0" fmla="*/ 4133850 h 4152900"/>
              <a:gd name="connsiteX1" fmla="*/ 38868 w 6582745"/>
              <a:gd name="connsiteY1" fmla="*/ 4010025 h 4152900"/>
              <a:gd name="connsiteX2" fmla="*/ 19818 w 6582745"/>
              <a:gd name="connsiteY2" fmla="*/ 3886200 h 4152900"/>
              <a:gd name="connsiteX3" fmla="*/ 19818 w 6582745"/>
              <a:gd name="connsiteY3" fmla="*/ 3543300 h 4152900"/>
              <a:gd name="connsiteX4" fmla="*/ 38868 w 6582745"/>
              <a:gd name="connsiteY4" fmla="*/ 2886075 h 4152900"/>
              <a:gd name="connsiteX5" fmla="*/ 48393 w 6582745"/>
              <a:gd name="connsiteY5" fmla="*/ 2495550 h 4152900"/>
              <a:gd name="connsiteX6" fmla="*/ 57918 w 6582745"/>
              <a:gd name="connsiteY6" fmla="*/ 2400300 h 4152900"/>
              <a:gd name="connsiteX7" fmla="*/ 67443 w 6582745"/>
              <a:gd name="connsiteY7" fmla="*/ 1600200 h 4152900"/>
              <a:gd name="connsiteX8" fmla="*/ 57918 w 6582745"/>
              <a:gd name="connsiteY8" fmla="*/ 1323975 h 4152900"/>
              <a:gd name="connsiteX9" fmla="*/ 48393 w 6582745"/>
              <a:gd name="connsiteY9" fmla="*/ 1276350 h 4152900"/>
              <a:gd name="connsiteX10" fmla="*/ 38868 w 6582745"/>
              <a:gd name="connsiteY10" fmla="*/ 1209675 h 4152900"/>
              <a:gd name="connsiteX11" fmla="*/ 29343 w 6582745"/>
              <a:gd name="connsiteY11" fmla="*/ 1076325 h 4152900"/>
              <a:gd name="connsiteX12" fmla="*/ 768 w 6582745"/>
              <a:gd name="connsiteY12" fmla="*/ 857250 h 4152900"/>
              <a:gd name="connsiteX13" fmla="*/ 10293 w 6582745"/>
              <a:gd name="connsiteY13" fmla="*/ 400050 h 4152900"/>
              <a:gd name="connsiteX14" fmla="*/ 29343 w 6582745"/>
              <a:gd name="connsiteY14" fmla="*/ 285750 h 4152900"/>
              <a:gd name="connsiteX15" fmla="*/ 38868 w 6582745"/>
              <a:gd name="connsiteY15" fmla="*/ 247650 h 4152900"/>
              <a:gd name="connsiteX16" fmla="*/ 86493 w 6582745"/>
              <a:gd name="connsiteY16" fmla="*/ 209550 h 4152900"/>
              <a:gd name="connsiteX17" fmla="*/ 162693 w 6582745"/>
              <a:gd name="connsiteY17" fmla="*/ 161925 h 4152900"/>
              <a:gd name="connsiteX18" fmla="*/ 191268 w 6582745"/>
              <a:gd name="connsiteY18" fmla="*/ 142875 h 4152900"/>
              <a:gd name="connsiteX19" fmla="*/ 238893 w 6582745"/>
              <a:gd name="connsiteY19" fmla="*/ 133350 h 4152900"/>
              <a:gd name="connsiteX20" fmla="*/ 315093 w 6582745"/>
              <a:gd name="connsiteY20" fmla="*/ 114300 h 4152900"/>
              <a:gd name="connsiteX21" fmla="*/ 381768 w 6582745"/>
              <a:gd name="connsiteY21" fmla="*/ 85725 h 4152900"/>
              <a:gd name="connsiteX22" fmla="*/ 410343 w 6582745"/>
              <a:gd name="connsiteY22" fmla="*/ 76200 h 4152900"/>
              <a:gd name="connsiteX23" fmla="*/ 477018 w 6582745"/>
              <a:gd name="connsiteY23" fmla="*/ 47625 h 4152900"/>
              <a:gd name="connsiteX24" fmla="*/ 553218 w 6582745"/>
              <a:gd name="connsiteY24" fmla="*/ 38100 h 4152900"/>
              <a:gd name="connsiteX25" fmla="*/ 591318 w 6582745"/>
              <a:gd name="connsiteY25" fmla="*/ 28575 h 4152900"/>
              <a:gd name="connsiteX26" fmla="*/ 619893 w 6582745"/>
              <a:gd name="connsiteY26" fmla="*/ 19050 h 4152900"/>
              <a:gd name="connsiteX27" fmla="*/ 696093 w 6582745"/>
              <a:gd name="connsiteY27" fmla="*/ 9525 h 4152900"/>
              <a:gd name="connsiteX28" fmla="*/ 1067568 w 6582745"/>
              <a:gd name="connsiteY28" fmla="*/ 19050 h 4152900"/>
              <a:gd name="connsiteX29" fmla="*/ 1096143 w 6582745"/>
              <a:gd name="connsiteY29" fmla="*/ 28575 h 4152900"/>
              <a:gd name="connsiteX30" fmla="*/ 1143768 w 6582745"/>
              <a:gd name="connsiteY30" fmla="*/ 38100 h 4152900"/>
              <a:gd name="connsiteX31" fmla="*/ 1210443 w 6582745"/>
              <a:gd name="connsiteY31" fmla="*/ 57150 h 4152900"/>
              <a:gd name="connsiteX32" fmla="*/ 1277118 w 6582745"/>
              <a:gd name="connsiteY32" fmla="*/ 76200 h 4152900"/>
              <a:gd name="connsiteX33" fmla="*/ 1305693 w 6582745"/>
              <a:gd name="connsiteY33" fmla="*/ 95250 h 4152900"/>
              <a:gd name="connsiteX34" fmla="*/ 1343793 w 6582745"/>
              <a:gd name="connsiteY34" fmla="*/ 104775 h 4152900"/>
              <a:gd name="connsiteX35" fmla="*/ 1381893 w 6582745"/>
              <a:gd name="connsiteY35" fmla="*/ 123825 h 4152900"/>
              <a:gd name="connsiteX36" fmla="*/ 1486668 w 6582745"/>
              <a:gd name="connsiteY36" fmla="*/ 152400 h 4152900"/>
              <a:gd name="connsiteX37" fmla="*/ 1581918 w 6582745"/>
              <a:gd name="connsiteY37" fmla="*/ 171450 h 4152900"/>
              <a:gd name="connsiteX38" fmla="*/ 1724793 w 6582745"/>
              <a:gd name="connsiteY38" fmla="*/ 190500 h 4152900"/>
              <a:gd name="connsiteX39" fmla="*/ 1800993 w 6582745"/>
              <a:gd name="connsiteY39" fmla="*/ 200025 h 4152900"/>
              <a:gd name="connsiteX40" fmla="*/ 1829568 w 6582745"/>
              <a:gd name="connsiteY40" fmla="*/ 209550 h 4152900"/>
              <a:gd name="connsiteX41" fmla="*/ 1962918 w 6582745"/>
              <a:gd name="connsiteY41" fmla="*/ 228600 h 4152900"/>
              <a:gd name="connsiteX42" fmla="*/ 2286768 w 6582745"/>
              <a:gd name="connsiteY42" fmla="*/ 219075 h 4152900"/>
              <a:gd name="connsiteX43" fmla="*/ 2372493 w 6582745"/>
              <a:gd name="connsiteY43" fmla="*/ 190500 h 4152900"/>
              <a:gd name="connsiteX44" fmla="*/ 2410593 w 6582745"/>
              <a:gd name="connsiteY44" fmla="*/ 152400 h 4152900"/>
              <a:gd name="connsiteX45" fmla="*/ 2496318 w 6582745"/>
              <a:gd name="connsiteY45" fmla="*/ 104775 h 4152900"/>
              <a:gd name="connsiteX46" fmla="*/ 2524893 w 6582745"/>
              <a:gd name="connsiteY46" fmla="*/ 95250 h 4152900"/>
              <a:gd name="connsiteX47" fmla="*/ 2553468 w 6582745"/>
              <a:gd name="connsiteY47" fmla="*/ 76200 h 4152900"/>
              <a:gd name="connsiteX48" fmla="*/ 2629668 w 6582745"/>
              <a:gd name="connsiteY48" fmla="*/ 57150 h 4152900"/>
              <a:gd name="connsiteX49" fmla="*/ 2667768 w 6582745"/>
              <a:gd name="connsiteY49" fmla="*/ 38100 h 4152900"/>
              <a:gd name="connsiteX50" fmla="*/ 2705868 w 6582745"/>
              <a:gd name="connsiteY50" fmla="*/ 28575 h 4152900"/>
              <a:gd name="connsiteX51" fmla="*/ 2734443 w 6582745"/>
              <a:gd name="connsiteY51" fmla="*/ 19050 h 4152900"/>
              <a:gd name="connsiteX52" fmla="*/ 2820168 w 6582745"/>
              <a:gd name="connsiteY52" fmla="*/ 0 h 4152900"/>
              <a:gd name="connsiteX53" fmla="*/ 2848743 w 6582745"/>
              <a:gd name="connsiteY53" fmla="*/ 9525 h 4152900"/>
              <a:gd name="connsiteX54" fmla="*/ 3791718 w 6582745"/>
              <a:gd name="connsiteY54" fmla="*/ 19050 h 4152900"/>
              <a:gd name="connsiteX55" fmla="*/ 4296543 w 6582745"/>
              <a:gd name="connsiteY55" fmla="*/ 28575 h 4152900"/>
              <a:gd name="connsiteX56" fmla="*/ 4401318 w 6582745"/>
              <a:gd name="connsiteY56" fmla="*/ 57150 h 4152900"/>
              <a:gd name="connsiteX57" fmla="*/ 4448943 w 6582745"/>
              <a:gd name="connsiteY57" fmla="*/ 66675 h 4152900"/>
              <a:gd name="connsiteX58" fmla="*/ 4753743 w 6582745"/>
              <a:gd name="connsiteY58" fmla="*/ 76200 h 4152900"/>
              <a:gd name="connsiteX59" fmla="*/ 4839468 w 6582745"/>
              <a:gd name="connsiteY59" fmla="*/ 95250 h 4152900"/>
              <a:gd name="connsiteX60" fmla="*/ 4887093 w 6582745"/>
              <a:gd name="connsiteY60" fmla="*/ 114300 h 4152900"/>
              <a:gd name="connsiteX61" fmla="*/ 4944243 w 6582745"/>
              <a:gd name="connsiteY61" fmla="*/ 142875 h 4152900"/>
              <a:gd name="connsiteX62" fmla="*/ 4982343 w 6582745"/>
              <a:gd name="connsiteY62" fmla="*/ 152400 h 4152900"/>
              <a:gd name="connsiteX63" fmla="*/ 5029968 w 6582745"/>
              <a:gd name="connsiteY63" fmla="*/ 180975 h 4152900"/>
              <a:gd name="connsiteX64" fmla="*/ 5058543 w 6582745"/>
              <a:gd name="connsiteY64" fmla="*/ 190500 h 4152900"/>
              <a:gd name="connsiteX65" fmla="*/ 5106168 w 6582745"/>
              <a:gd name="connsiteY65" fmla="*/ 209550 h 4152900"/>
              <a:gd name="connsiteX66" fmla="*/ 5144268 w 6582745"/>
              <a:gd name="connsiteY66" fmla="*/ 228600 h 4152900"/>
              <a:gd name="connsiteX67" fmla="*/ 5229993 w 6582745"/>
              <a:gd name="connsiteY67" fmla="*/ 247650 h 4152900"/>
              <a:gd name="connsiteX68" fmla="*/ 5258568 w 6582745"/>
              <a:gd name="connsiteY68" fmla="*/ 257175 h 4152900"/>
              <a:gd name="connsiteX69" fmla="*/ 5296668 w 6582745"/>
              <a:gd name="connsiteY69" fmla="*/ 266700 h 4152900"/>
              <a:gd name="connsiteX70" fmla="*/ 5382393 w 6582745"/>
              <a:gd name="connsiteY70" fmla="*/ 285750 h 4152900"/>
              <a:gd name="connsiteX71" fmla="*/ 5410968 w 6582745"/>
              <a:gd name="connsiteY71" fmla="*/ 295275 h 4152900"/>
              <a:gd name="connsiteX72" fmla="*/ 5439543 w 6582745"/>
              <a:gd name="connsiteY72" fmla="*/ 314325 h 4152900"/>
              <a:gd name="connsiteX73" fmla="*/ 5534793 w 6582745"/>
              <a:gd name="connsiteY73" fmla="*/ 333375 h 4152900"/>
              <a:gd name="connsiteX74" fmla="*/ 5563368 w 6582745"/>
              <a:gd name="connsiteY74" fmla="*/ 342900 h 4152900"/>
              <a:gd name="connsiteX75" fmla="*/ 5610993 w 6582745"/>
              <a:gd name="connsiteY75" fmla="*/ 352425 h 4152900"/>
              <a:gd name="connsiteX76" fmla="*/ 5744343 w 6582745"/>
              <a:gd name="connsiteY76" fmla="*/ 400050 h 4152900"/>
              <a:gd name="connsiteX77" fmla="*/ 5830068 w 6582745"/>
              <a:gd name="connsiteY77" fmla="*/ 428625 h 4152900"/>
              <a:gd name="connsiteX78" fmla="*/ 5858643 w 6582745"/>
              <a:gd name="connsiteY78" fmla="*/ 438150 h 4152900"/>
              <a:gd name="connsiteX79" fmla="*/ 5906268 w 6582745"/>
              <a:gd name="connsiteY79" fmla="*/ 457200 h 4152900"/>
              <a:gd name="connsiteX80" fmla="*/ 5963418 w 6582745"/>
              <a:gd name="connsiteY80" fmla="*/ 514350 h 4152900"/>
              <a:gd name="connsiteX81" fmla="*/ 5991993 w 6582745"/>
              <a:gd name="connsiteY81" fmla="*/ 552450 h 4152900"/>
              <a:gd name="connsiteX82" fmla="*/ 6049143 w 6582745"/>
              <a:gd name="connsiteY82" fmla="*/ 609600 h 4152900"/>
              <a:gd name="connsiteX83" fmla="*/ 6115818 w 6582745"/>
              <a:gd name="connsiteY83" fmla="*/ 695325 h 4152900"/>
              <a:gd name="connsiteX84" fmla="*/ 6134868 w 6582745"/>
              <a:gd name="connsiteY84" fmla="*/ 723900 h 4152900"/>
              <a:gd name="connsiteX85" fmla="*/ 6163443 w 6582745"/>
              <a:gd name="connsiteY85" fmla="*/ 762000 h 4152900"/>
              <a:gd name="connsiteX86" fmla="*/ 6192018 w 6582745"/>
              <a:gd name="connsiteY86" fmla="*/ 819150 h 4152900"/>
              <a:gd name="connsiteX87" fmla="*/ 6211068 w 6582745"/>
              <a:gd name="connsiteY87" fmla="*/ 866775 h 4152900"/>
              <a:gd name="connsiteX88" fmla="*/ 6239643 w 6582745"/>
              <a:gd name="connsiteY88" fmla="*/ 904875 h 4152900"/>
              <a:gd name="connsiteX89" fmla="*/ 6258693 w 6582745"/>
              <a:gd name="connsiteY89" fmla="*/ 942975 h 4152900"/>
              <a:gd name="connsiteX90" fmla="*/ 6277743 w 6582745"/>
              <a:gd name="connsiteY90" fmla="*/ 971550 h 4152900"/>
              <a:gd name="connsiteX91" fmla="*/ 6296793 w 6582745"/>
              <a:gd name="connsiteY91" fmla="*/ 1009650 h 4152900"/>
              <a:gd name="connsiteX92" fmla="*/ 6315843 w 6582745"/>
              <a:gd name="connsiteY92" fmla="*/ 1038225 h 4152900"/>
              <a:gd name="connsiteX93" fmla="*/ 6325368 w 6582745"/>
              <a:gd name="connsiteY93" fmla="*/ 1066800 h 4152900"/>
              <a:gd name="connsiteX94" fmla="*/ 6344418 w 6582745"/>
              <a:gd name="connsiteY94" fmla="*/ 1095375 h 4152900"/>
              <a:gd name="connsiteX95" fmla="*/ 6372993 w 6582745"/>
              <a:gd name="connsiteY95" fmla="*/ 1181100 h 4152900"/>
              <a:gd name="connsiteX96" fmla="*/ 6382518 w 6582745"/>
              <a:gd name="connsiteY96" fmla="*/ 1209675 h 4152900"/>
              <a:gd name="connsiteX97" fmla="*/ 6411093 w 6582745"/>
              <a:gd name="connsiteY97" fmla="*/ 1238250 h 4152900"/>
              <a:gd name="connsiteX98" fmla="*/ 6420618 w 6582745"/>
              <a:gd name="connsiteY98" fmla="*/ 1266825 h 4152900"/>
              <a:gd name="connsiteX99" fmla="*/ 6458718 w 6582745"/>
              <a:gd name="connsiteY99" fmla="*/ 1323975 h 4152900"/>
              <a:gd name="connsiteX100" fmla="*/ 6477768 w 6582745"/>
              <a:gd name="connsiteY100" fmla="*/ 1381125 h 4152900"/>
              <a:gd name="connsiteX101" fmla="*/ 6496818 w 6582745"/>
              <a:gd name="connsiteY101" fmla="*/ 1409700 h 4152900"/>
              <a:gd name="connsiteX102" fmla="*/ 6515868 w 6582745"/>
              <a:gd name="connsiteY102" fmla="*/ 1466850 h 4152900"/>
              <a:gd name="connsiteX103" fmla="*/ 6544443 w 6582745"/>
              <a:gd name="connsiteY103" fmla="*/ 1533525 h 4152900"/>
              <a:gd name="connsiteX104" fmla="*/ 6515868 w 6582745"/>
              <a:gd name="connsiteY104" fmla="*/ 1828800 h 4152900"/>
              <a:gd name="connsiteX105" fmla="*/ 6506343 w 6582745"/>
              <a:gd name="connsiteY105" fmla="*/ 1857375 h 4152900"/>
              <a:gd name="connsiteX106" fmla="*/ 6487293 w 6582745"/>
              <a:gd name="connsiteY106" fmla="*/ 1933575 h 4152900"/>
              <a:gd name="connsiteX107" fmla="*/ 6496818 w 6582745"/>
              <a:gd name="connsiteY107" fmla="*/ 2324100 h 4152900"/>
              <a:gd name="connsiteX108" fmla="*/ 6506343 w 6582745"/>
              <a:gd name="connsiteY108" fmla="*/ 2352675 h 4152900"/>
              <a:gd name="connsiteX109" fmla="*/ 6525393 w 6582745"/>
              <a:gd name="connsiteY109" fmla="*/ 2438400 h 4152900"/>
              <a:gd name="connsiteX110" fmla="*/ 6544443 w 6582745"/>
              <a:gd name="connsiteY110" fmla="*/ 2495550 h 4152900"/>
              <a:gd name="connsiteX111" fmla="*/ 6563493 w 6582745"/>
              <a:gd name="connsiteY111" fmla="*/ 2657475 h 4152900"/>
              <a:gd name="connsiteX112" fmla="*/ 6582543 w 6582745"/>
              <a:gd name="connsiteY112" fmla="*/ 2724150 h 4152900"/>
              <a:gd name="connsiteX113" fmla="*/ 6553968 w 6582745"/>
              <a:gd name="connsiteY113" fmla="*/ 2895600 h 4152900"/>
              <a:gd name="connsiteX114" fmla="*/ 6534918 w 6582745"/>
              <a:gd name="connsiteY114" fmla="*/ 2924175 h 4152900"/>
              <a:gd name="connsiteX115" fmla="*/ 6515868 w 6582745"/>
              <a:gd name="connsiteY115" fmla="*/ 3000375 h 4152900"/>
              <a:gd name="connsiteX116" fmla="*/ 6487293 w 6582745"/>
              <a:gd name="connsiteY116" fmla="*/ 3038475 h 4152900"/>
              <a:gd name="connsiteX117" fmla="*/ 6468243 w 6582745"/>
              <a:gd name="connsiteY117" fmla="*/ 3086100 h 4152900"/>
              <a:gd name="connsiteX118" fmla="*/ 6449193 w 6582745"/>
              <a:gd name="connsiteY118" fmla="*/ 3124200 h 4152900"/>
              <a:gd name="connsiteX119" fmla="*/ 6439668 w 6582745"/>
              <a:gd name="connsiteY119" fmla="*/ 3190875 h 4152900"/>
              <a:gd name="connsiteX120" fmla="*/ 6430143 w 6582745"/>
              <a:gd name="connsiteY120" fmla="*/ 3333750 h 4152900"/>
              <a:gd name="connsiteX121" fmla="*/ 6401568 w 6582745"/>
              <a:gd name="connsiteY121" fmla="*/ 3371850 h 4152900"/>
              <a:gd name="connsiteX122" fmla="*/ 6363468 w 6582745"/>
              <a:gd name="connsiteY122" fmla="*/ 3448050 h 4152900"/>
              <a:gd name="connsiteX123" fmla="*/ 6325368 w 6582745"/>
              <a:gd name="connsiteY123" fmla="*/ 3514725 h 4152900"/>
              <a:gd name="connsiteX124" fmla="*/ 6296793 w 6582745"/>
              <a:gd name="connsiteY124" fmla="*/ 3609975 h 4152900"/>
              <a:gd name="connsiteX125" fmla="*/ 6277743 w 6582745"/>
              <a:gd name="connsiteY125" fmla="*/ 3752850 h 4152900"/>
              <a:gd name="connsiteX126" fmla="*/ 6268218 w 6582745"/>
              <a:gd name="connsiteY126" fmla="*/ 3810000 h 4152900"/>
              <a:gd name="connsiteX127" fmla="*/ 6258693 w 6582745"/>
              <a:gd name="connsiteY127" fmla="*/ 4095750 h 4152900"/>
              <a:gd name="connsiteX128" fmla="*/ 6249168 w 6582745"/>
              <a:gd name="connsiteY128" fmla="*/ 4133850 h 4152900"/>
              <a:gd name="connsiteX129" fmla="*/ 5706243 w 6582745"/>
              <a:gd name="connsiteY129" fmla="*/ 4143375 h 4152900"/>
              <a:gd name="connsiteX130" fmla="*/ 4001268 w 6582745"/>
              <a:gd name="connsiteY130" fmla="*/ 4133850 h 4152900"/>
              <a:gd name="connsiteX131" fmla="*/ 3944118 w 6582745"/>
              <a:gd name="connsiteY131" fmla="*/ 4124325 h 4152900"/>
              <a:gd name="connsiteX132" fmla="*/ 3744093 w 6582745"/>
              <a:gd name="connsiteY132" fmla="*/ 4114800 h 4152900"/>
              <a:gd name="connsiteX133" fmla="*/ 3686943 w 6582745"/>
              <a:gd name="connsiteY133" fmla="*/ 4105275 h 4152900"/>
              <a:gd name="connsiteX134" fmla="*/ 3658368 w 6582745"/>
              <a:gd name="connsiteY134" fmla="*/ 4095750 h 4152900"/>
              <a:gd name="connsiteX135" fmla="*/ 1981968 w 6582745"/>
              <a:gd name="connsiteY135" fmla="*/ 4105275 h 4152900"/>
              <a:gd name="connsiteX136" fmla="*/ 1820043 w 6582745"/>
              <a:gd name="connsiteY136" fmla="*/ 4124325 h 4152900"/>
              <a:gd name="connsiteX137" fmla="*/ 1677168 w 6582745"/>
              <a:gd name="connsiteY137" fmla="*/ 4143375 h 4152900"/>
              <a:gd name="connsiteX138" fmla="*/ 1534293 w 6582745"/>
              <a:gd name="connsiteY138" fmla="*/ 4152900 h 4152900"/>
              <a:gd name="connsiteX139" fmla="*/ 734193 w 6582745"/>
              <a:gd name="connsiteY139" fmla="*/ 4143375 h 4152900"/>
              <a:gd name="connsiteX140" fmla="*/ 572268 w 6582745"/>
              <a:gd name="connsiteY140" fmla="*/ 4124325 h 4152900"/>
              <a:gd name="connsiteX141" fmla="*/ 477018 w 6582745"/>
              <a:gd name="connsiteY141" fmla="*/ 4114800 h 4152900"/>
              <a:gd name="connsiteX142" fmla="*/ 334143 w 6582745"/>
              <a:gd name="connsiteY142" fmla="*/ 4095750 h 4152900"/>
              <a:gd name="connsiteX143" fmla="*/ 286518 w 6582745"/>
              <a:gd name="connsiteY143" fmla="*/ 4086225 h 4152900"/>
              <a:gd name="connsiteX144" fmla="*/ 19818 w 6582745"/>
              <a:gd name="connsiteY144" fmla="*/ 4133850 h 4152900"/>
              <a:gd name="connsiteX0" fmla="*/ 19818 w 6582745"/>
              <a:gd name="connsiteY0" fmla="*/ 4133850 h 4152900"/>
              <a:gd name="connsiteX1" fmla="*/ 38868 w 6582745"/>
              <a:gd name="connsiteY1" fmla="*/ 4010025 h 4152900"/>
              <a:gd name="connsiteX2" fmla="*/ 19818 w 6582745"/>
              <a:gd name="connsiteY2" fmla="*/ 3886200 h 4152900"/>
              <a:gd name="connsiteX3" fmla="*/ 19818 w 6582745"/>
              <a:gd name="connsiteY3" fmla="*/ 3543300 h 4152900"/>
              <a:gd name="connsiteX4" fmla="*/ 38868 w 6582745"/>
              <a:gd name="connsiteY4" fmla="*/ 2886075 h 4152900"/>
              <a:gd name="connsiteX5" fmla="*/ 48393 w 6582745"/>
              <a:gd name="connsiteY5" fmla="*/ 2495550 h 4152900"/>
              <a:gd name="connsiteX6" fmla="*/ 57918 w 6582745"/>
              <a:gd name="connsiteY6" fmla="*/ 2400300 h 4152900"/>
              <a:gd name="connsiteX7" fmla="*/ 67443 w 6582745"/>
              <a:gd name="connsiteY7" fmla="*/ 1600200 h 4152900"/>
              <a:gd name="connsiteX8" fmla="*/ 57918 w 6582745"/>
              <a:gd name="connsiteY8" fmla="*/ 1323975 h 4152900"/>
              <a:gd name="connsiteX9" fmla="*/ 48393 w 6582745"/>
              <a:gd name="connsiteY9" fmla="*/ 1276350 h 4152900"/>
              <a:gd name="connsiteX10" fmla="*/ 29343 w 6582745"/>
              <a:gd name="connsiteY10" fmla="*/ 1076325 h 4152900"/>
              <a:gd name="connsiteX11" fmla="*/ 768 w 6582745"/>
              <a:gd name="connsiteY11" fmla="*/ 857250 h 4152900"/>
              <a:gd name="connsiteX12" fmla="*/ 10293 w 6582745"/>
              <a:gd name="connsiteY12" fmla="*/ 400050 h 4152900"/>
              <a:gd name="connsiteX13" fmla="*/ 29343 w 6582745"/>
              <a:gd name="connsiteY13" fmla="*/ 285750 h 4152900"/>
              <a:gd name="connsiteX14" fmla="*/ 38868 w 6582745"/>
              <a:gd name="connsiteY14" fmla="*/ 247650 h 4152900"/>
              <a:gd name="connsiteX15" fmla="*/ 86493 w 6582745"/>
              <a:gd name="connsiteY15" fmla="*/ 209550 h 4152900"/>
              <a:gd name="connsiteX16" fmla="*/ 162693 w 6582745"/>
              <a:gd name="connsiteY16" fmla="*/ 161925 h 4152900"/>
              <a:gd name="connsiteX17" fmla="*/ 191268 w 6582745"/>
              <a:gd name="connsiteY17" fmla="*/ 142875 h 4152900"/>
              <a:gd name="connsiteX18" fmla="*/ 238893 w 6582745"/>
              <a:gd name="connsiteY18" fmla="*/ 133350 h 4152900"/>
              <a:gd name="connsiteX19" fmla="*/ 315093 w 6582745"/>
              <a:gd name="connsiteY19" fmla="*/ 114300 h 4152900"/>
              <a:gd name="connsiteX20" fmla="*/ 381768 w 6582745"/>
              <a:gd name="connsiteY20" fmla="*/ 85725 h 4152900"/>
              <a:gd name="connsiteX21" fmla="*/ 410343 w 6582745"/>
              <a:gd name="connsiteY21" fmla="*/ 76200 h 4152900"/>
              <a:gd name="connsiteX22" fmla="*/ 477018 w 6582745"/>
              <a:gd name="connsiteY22" fmla="*/ 47625 h 4152900"/>
              <a:gd name="connsiteX23" fmla="*/ 553218 w 6582745"/>
              <a:gd name="connsiteY23" fmla="*/ 38100 h 4152900"/>
              <a:gd name="connsiteX24" fmla="*/ 591318 w 6582745"/>
              <a:gd name="connsiteY24" fmla="*/ 28575 h 4152900"/>
              <a:gd name="connsiteX25" fmla="*/ 619893 w 6582745"/>
              <a:gd name="connsiteY25" fmla="*/ 19050 h 4152900"/>
              <a:gd name="connsiteX26" fmla="*/ 696093 w 6582745"/>
              <a:gd name="connsiteY26" fmla="*/ 9525 h 4152900"/>
              <a:gd name="connsiteX27" fmla="*/ 1067568 w 6582745"/>
              <a:gd name="connsiteY27" fmla="*/ 19050 h 4152900"/>
              <a:gd name="connsiteX28" fmla="*/ 1096143 w 6582745"/>
              <a:gd name="connsiteY28" fmla="*/ 28575 h 4152900"/>
              <a:gd name="connsiteX29" fmla="*/ 1143768 w 6582745"/>
              <a:gd name="connsiteY29" fmla="*/ 38100 h 4152900"/>
              <a:gd name="connsiteX30" fmla="*/ 1210443 w 6582745"/>
              <a:gd name="connsiteY30" fmla="*/ 57150 h 4152900"/>
              <a:gd name="connsiteX31" fmla="*/ 1277118 w 6582745"/>
              <a:gd name="connsiteY31" fmla="*/ 76200 h 4152900"/>
              <a:gd name="connsiteX32" fmla="*/ 1305693 w 6582745"/>
              <a:gd name="connsiteY32" fmla="*/ 95250 h 4152900"/>
              <a:gd name="connsiteX33" fmla="*/ 1343793 w 6582745"/>
              <a:gd name="connsiteY33" fmla="*/ 104775 h 4152900"/>
              <a:gd name="connsiteX34" fmla="*/ 1381893 w 6582745"/>
              <a:gd name="connsiteY34" fmla="*/ 123825 h 4152900"/>
              <a:gd name="connsiteX35" fmla="*/ 1486668 w 6582745"/>
              <a:gd name="connsiteY35" fmla="*/ 152400 h 4152900"/>
              <a:gd name="connsiteX36" fmla="*/ 1581918 w 6582745"/>
              <a:gd name="connsiteY36" fmla="*/ 171450 h 4152900"/>
              <a:gd name="connsiteX37" fmla="*/ 1724793 w 6582745"/>
              <a:gd name="connsiteY37" fmla="*/ 190500 h 4152900"/>
              <a:gd name="connsiteX38" fmla="*/ 1800993 w 6582745"/>
              <a:gd name="connsiteY38" fmla="*/ 200025 h 4152900"/>
              <a:gd name="connsiteX39" fmla="*/ 1829568 w 6582745"/>
              <a:gd name="connsiteY39" fmla="*/ 209550 h 4152900"/>
              <a:gd name="connsiteX40" fmla="*/ 1962918 w 6582745"/>
              <a:gd name="connsiteY40" fmla="*/ 228600 h 4152900"/>
              <a:gd name="connsiteX41" fmla="*/ 2286768 w 6582745"/>
              <a:gd name="connsiteY41" fmla="*/ 219075 h 4152900"/>
              <a:gd name="connsiteX42" fmla="*/ 2372493 w 6582745"/>
              <a:gd name="connsiteY42" fmla="*/ 190500 h 4152900"/>
              <a:gd name="connsiteX43" fmla="*/ 2410593 w 6582745"/>
              <a:gd name="connsiteY43" fmla="*/ 152400 h 4152900"/>
              <a:gd name="connsiteX44" fmla="*/ 2496318 w 6582745"/>
              <a:gd name="connsiteY44" fmla="*/ 104775 h 4152900"/>
              <a:gd name="connsiteX45" fmla="*/ 2524893 w 6582745"/>
              <a:gd name="connsiteY45" fmla="*/ 95250 h 4152900"/>
              <a:gd name="connsiteX46" fmla="*/ 2553468 w 6582745"/>
              <a:gd name="connsiteY46" fmla="*/ 76200 h 4152900"/>
              <a:gd name="connsiteX47" fmla="*/ 2629668 w 6582745"/>
              <a:gd name="connsiteY47" fmla="*/ 57150 h 4152900"/>
              <a:gd name="connsiteX48" fmla="*/ 2667768 w 6582745"/>
              <a:gd name="connsiteY48" fmla="*/ 38100 h 4152900"/>
              <a:gd name="connsiteX49" fmla="*/ 2705868 w 6582745"/>
              <a:gd name="connsiteY49" fmla="*/ 28575 h 4152900"/>
              <a:gd name="connsiteX50" fmla="*/ 2734443 w 6582745"/>
              <a:gd name="connsiteY50" fmla="*/ 19050 h 4152900"/>
              <a:gd name="connsiteX51" fmla="*/ 2820168 w 6582745"/>
              <a:gd name="connsiteY51" fmla="*/ 0 h 4152900"/>
              <a:gd name="connsiteX52" fmla="*/ 2848743 w 6582745"/>
              <a:gd name="connsiteY52" fmla="*/ 9525 h 4152900"/>
              <a:gd name="connsiteX53" fmla="*/ 3791718 w 6582745"/>
              <a:gd name="connsiteY53" fmla="*/ 19050 h 4152900"/>
              <a:gd name="connsiteX54" fmla="*/ 4296543 w 6582745"/>
              <a:gd name="connsiteY54" fmla="*/ 28575 h 4152900"/>
              <a:gd name="connsiteX55" fmla="*/ 4401318 w 6582745"/>
              <a:gd name="connsiteY55" fmla="*/ 57150 h 4152900"/>
              <a:gd name="connsiteX56" fmla="*/ 4448943 w 6582745"/>
              <a:gd name="connsiteY56" fmla="*/ 66675 h 4152900"/>
              <a:gd name="connsiteX57" fmla="*/ 4753743 w 6582745"/>
              <a:gd name="connsiteY57" fmla="*/ 76200 h 4152900"/>
              <a:gd name="connsiteX58" fmla="*/ 4839468 w 6582745"/>
              <a:gd name="connsiteY58" fmla="*/ 95250 h 4152900"/>
              <a:gd name="connsiteX59" fmla="*/ 4887093 w 6582745"/>
              <a:gd name="connsiteY59" fmla="*/ 114300 h 4152900"/>
              <a:gd name="connsiteX60" fmla="*/ 4944243 w 6582745"/>
              <a:gd name="connsiteY60" fmla="*/ 142875 h 4152900"/>
              <a:gd name="connsiteX61" fmla="*/ 4982343 w 6582745"/>
              <a:gd name="connsiteY61" fmla="*/ 152400 h 4152900"/>
              <a:gd name="connsiteX62" fmla="*/ 5029968 w 6582745"/>
              <a:gd name="connsiteY62" fmla="*/ 180975 h 4152900"/>
              <a:gd name="connsiteX63" fmla="*/ 5058543 w 6582745"/>
              <a:gd name="connsiteY63" fmla="*/ 190500 h 4152900"/>
              <a:gd name="connsiteX64" fmla="*/ 5106168 w 6582745"/>
              <a:gd name="connsiteY64" fmla="*/ 209550 h 4152900"/>
              <a:gd name="connsiteX65" fmla="*/ 5144268 w 6582745"/>
              <a:gd name="connsiteY65" fmla="*/ 228600 h 4152900"/>
              <a:gd name="connsiteX66" fmla="*/ 5229993 w 6582745"/>
              <a:gd name="connsiteY66" fmla="*/ 247650 h 4152900"/>
              <a:gd name="connsiteX67" fmla="*/ 5258568 w 6582745"/>
              <a:gd name="connsiteY67" fmla="*/ 257175 h 4152900"/>
              <a:gd name="connsiteX68" fmla="*/ 5296668 w 6582745"/>
              <a:gd name="connsiteY68" fmla="*/ 266700 h 4152900"/>
              <a:gd name="connsiteX69" fmla="*/ 5382393 w 6582745"/>
              <a:gd name="connsiteY69" fmla="*/ 285750 h 4152900"/>
              <a:gd name="connsiteX70" fmla="*/ 5410968 w 6582745"/>
              <a:gd name="connsiteY70" fmla="*/ 295275 h 4152900"/>
              <a:gd name="connsiteX71" fmla="*/ 5439543 w 6582745"/>
              <a:gd name="connsiteY71" fmla="*/ 314325 h 4152900"/>
              <a:gd name="connsiteX72" fmla="*/ 5534793 w 6582745"/>
              <a:gd name="connsiteY72" fmla="*/ 333375 h 4152900"/>
              <a:gd name="connsiteX73" fmla="*/ 5563368 w 6582745"/>
              <a:gd name="connsiteY73" fmla="*/ 342900 h 4152900"/>
              <a:gd name="connsiteX74" fmla="*/ 5610993 w 6582745"/>
              <a:gd name="connsiteY74" fmla="*/ 352425 h 4152900"/>
              <a:gd name="connsiteX75" fmla="*/ 5744343 w 6582745"/>
              <a:gd name="connsiteY75" fmla="*/ 400050 h 4152900"/>
              <a:gd name="connsiteX76" fmla="*/ 5830068 w 6582745"/>
              <a:gd name="connsiteY76" fmla="*/ 428625 h 4152900"/>
              <a:gd name="connsiteX77" fmla="*/ 5858643 w 6582745"/>
              <a:gd name="connsiteY77" fmla="*/ 438150 h 4152900"/>
              <a:gd name="connsiteX78" fmla="*/ 5906268 w 6582745"/>
              <a:gd name="connsiteY78" fmla="*/ 457200 h 4152900"/>
              <a:gd name="connsiteX79" fmla="*/ 5963418 w 6582745"/>
              <a:gd name="connsiteY79" fmla="*/ 514350 h 4152900"/>
              <a:gd name="connsiteX80" fmla="*/ 5991993 w 6582745"/>
              <a:gd name="connsiteY80" fmla="*/ 552450 h 4152900"/>
              <a:gd name="connsiteX81" fmla="*/ 6049143 w 6582745"/>
              <a:gd name="connsiteY81" fmla="*/ 609600 h 4152900"/>
              <a:gd name="connsiteX82" fmla="*/ 6115818 w 6582745"/>
              <a:gd name="connsiteY82" fmla="*/ 695325 h 4152900"/>
              <a:gd name="connsiteX83" fmla="*/ 6134868 w 6582745"/>
              <a:gd name="connsiteY83" fmla="*/ 723900 h 4152900"/>
              <a:gd name="connsiteX84" fmla="*/ 6163443 w 6582745"/>
              <a:gd name="connsiteY84" fmla="*/ 762000 h 4152900"/>
              <a:gd name="connsiteX85" fmla="*/ 6192018 w 6582745"/>
              <a:gd name="connsiteY85" fmla="*/ 819150 h 4152900"/>
              <a:gd name="connsiteX86" fmla="*/ 6211068 w 6582745"/>
              <a:gd name="connsiteY86" fmla="*/ 866775 h 4152900"/>
              <a:gd name="connsiteX87" fmla="*/ 6239643 w 6582745"/>
              <a:gd name="connsiteY87" fmla="*/ 904875 h 4152900"/>
              <a:gd name="connsiteX88" fmla="*/ 6258693 w 6582745"/>
              <a:gd name="connsiteY88" fmla="*/ 942975 h 4152900"/>
              <a:gd name="connsiteX89" fmla="*/ 6277743 w 6582745"/>
              <a:gd name="connsiteY89" fmla="*/ 971550 h 4152900"/>
              <a:gd name="connsiteX90" fmla="*/ 6296793 w 6582745"/>
              <a:gd name="connsiteY90" fmla="*/ 1009650 h 4152900"/>
              <a:gd name="connsiteX91" fmla="*/ 6315843 w 6582745"/>
              <a:gd name="connsiteY91" fmla="*/ 1038225 h 4152900"/>
              <a:gd name="connsiteX92" fmla="*/ 6325368 w 6582745"/>
              <a:gd name="connsiteY92" fmla="*/ 1066800 h 4152900"/>
              <a:gd name="connsiteX93" fmla="*/ 6344418 w 6582745"/>
              <a:gd name="connsiteY93" fmla="*/ 1095375 h 4152900"/>
              <a:gd name="connsiteX94" fmla="*/ 6372993 w 6582745"/>
              <a:gd name="connsiteY94" fmla="*/ 1181100 h 4152900"/>
              <a:gd name="connsiteX95" fmla="*/ 6382518 w 6582745"/>
              <a:gd name="connsiteY95" fmla="*/ 1209675 h 4152900"/>
              <a:gd name="connsiteX96" fmla="*/ 6411093 w 6582745"/>
              <a:gd name="connsiteY96" fmla="*/ 1238250 h 4152900"/>
              <a:gd name="connsiteX97" fmla="*/ 6420618 w 6582745"/>
              <a:gd name="connsiteY97" fmla="*/ 1266825 h 4152900"/>
              <a:gd name="connsiteX98" fmla="*/ 6458718 w 6582745"/>
              <a:gd name="connsiteY98" fmla="*/ 1323975 h 4152900"/>
              <a:gd name="connsiteX99" fmla="*/ 6477768 w 6582745"/>
              <a:gd name="connsiteY99" fmla="*/ 1381125 h 4152900"/>
              <a:gd name="connsiteX100" fmla="*/ 6496818 w 6582745"/>
              <a:gd name="connsiteY100" fmla="*/ 1409700 h 4152900"/>
              <a:gd name="connsiteX101" fmla="*/ 6515868 w 6582745"/>
              <a:gd name="connsiteY101" fmla="*/ 1466850 h 4152900"/>
              <a:gd name="connsiteX102" fmla="*/ 6544443 w 6582745"/>
              <a:gd name="connsiteY102" fmla="*/ 1533525 h 4152900"/>
              <a:gd name="connsiteX103" fmla="*/ 6515868 w 6582745"/>
              <a:gd name="connsiteY103" fmla="*/ 1828800 h 4152900"/>
              <a:gd name="connsiteX104" fmla="*/ 6506343 w 6582745"/>
              <a:gd name="connsiteY104" fmla="*/ 1857375 h 4152900"/>
              <a:gd name="connsiteX105" fmla="*/ 6487293 w 6582745"/>
              <a:gd name="connsiteY105" fmla="*/ 1933575 h 4152900"/>
              <a:gd name="connsiteX106" fmla="*/ 6496818 w 6582745"/>
              <a:gd name="connsiteY106" fmla="*/ 2324100 h 4152900"/>
              <a:gd name="connsiteX107" fmla="*/ 6506343 w 6582745"/>
              <a:gd name="connsiteY107" fmla="*/ 2352675 h 4152900"/>
              <a:gd name="connsiteX108" fmla="*/ 6525393 w 6582745"/>
              <a:gd name="connsiteY108" fmla="*/ 2438400 h 4152900"/>
              <a:gd name="connsiteX109" fmla="*/ 6544443 w 6582745"/>
              <a:gd name="connsiteY109" fmla="*/ 2495550 h 4152900"/>
              <a:gd name="connsiteX110" fmla="*/ 6563493 w 6582745"/>
              <a:gd name="connsiteY110" fmla="*/ 2657475 h 4152900"/>
              <a:gd name="connsiteX111" fmla="*/ 6582543 w 6582745"/>
              <a:gd name="connsiteY111" fmla="*/ 2724150 h 4152900"/>
              <a:gd name="connsiteX112" fmla="*/ 6553968 w 6582745"/>
              <a:gd name="connsiteY112" fmla="*/ 2895600 h 4152900"/>
              <a:gd name="connsiteX113" fmla="*/ 6534918 w 6582745"/>
              <a:gd name="connsiteY113" fmla="*/ 2924175 h 4152900"/>
              <a:gd name="connsiteX114" fmla="*/ 6515868 w 6582745"/>
              <a:gd name="connsiteY114" fmla="*/ 3000375 h 4152900"/>
              <a:gd name="connsiteX115" fmla="*/ 6487293 w 6582745"/>
              <a:gd name="connsiteY115" fmla="*/ 3038475 h 4152900"/>
              <a:gd name="connsiteX116" fmla="*/ 6468243 w 6582745"/>
              <a:gd name="connsiteY116" fmla="*/ 3086100 h 4152900"/>
              <a:gd name="connsiteX117" fmla="*/ 6449193 w 6582745"/>
              <a:gd name="connsiteY117" fmla="*/ 3124200 h 4152900"/>
              <a:gd name="connsiteX118" fmla="*/ 6439668 w 6582745"/>
              <a:gd name="connsiteY118" fmla="*/ 3190875 h 4152900"/>
              <a:gd name="connsiteX119" fmla="*/ 6430143 w 6582745"/>
              <a:gd name="connsiteY119" fmla="*/ 3333750 h 4152900"/>
              <a:gd name="connsiteX120" fmla="*/ 6401568 w 6582745"/>
              <a:gd name="connsiteY120" fmla="*/ 3371850 h 4152900"/>
              <a:gd name="connsiteX121" fmla="*/ 6363468 w 6582745"/>
              <a:gd name="connsiteY121" fmla="*/ 3448050 h 4152900"/>
              <a:gd name="connsiteX122" fmla="*/ 6325368 w 6582745"/>
              <a:gd name="connsiteY122" fmla="*/ 3514725 h 4152900"/>
              <a:gd name="connsiteX123" fmla="*/ 6296793 w 6582745"/>
              <a:gd name="connsiteY123" fmla="*/ 3609975 h 4152900"/>
              <a:gd name="connsiteX124" fmla="*/ 6277743 w 6582745"/>
              <a:gd name="connsiteY124" fmla="*/ 3752850 h 4152900"/>
              <a:gd name="connsiteX125" fmla="*/ 6268218 w 6582745"/>
              <a:gd name="connsiteY125" fmla="*/ 3810000 h 4152900"/>
              <a:gd name="connsiteX126" fmla="*/ 6258693 w 6582745"/>
              <a:gd name="connsiteY126" fmla="*/ 4095750 h 4152900"/>
              <a:gd name="connsiteX127" fmla="*/ 6249168 w 6582745"/>
              <a:gd name="connsiteY127" fmla="*/ 4133850 h 4152900"/>
              <a:gd name="connsiteX128" fmla="*/ 5706243 w 6582745"/>
              <a:gd name="connsiteY128" fmla="*/ 4143375 h 4152900"/>
              <a:gd name="connsiteX129" fmla="*/ 4001268 w 6582745"/>
              <a:gd name="connsiteY129" fmla="*/ 4133850 h 4152900"/>
              <a:gd name="connsiteX130" fmla="*/ 3944118 w 6582745"/>
              <a:gd name="connsiteY130" fmla="*/ 4124325 h 4152900"/>
              <a:gd name="connsiteX131" fmla="*/ 3744093 w 6582745"/>
              <a:gd name="connsiteY131" fmla="*/ 4114800 h 4152900"/>
              <a:gd name="connsiteX132" fmla="*/ 3686943 w 6582745"/>
              <a:gd name="connsiteY132" fmla="*/ 4105275 h 4152900"/>
              <a:gd name="connsiteX133" fmla="*/ 3658368 w 6582745"/>
              <a:gd name="connsiteY133" fmla="*/ 4095750 h 4152900"/>
              <a:gd name="connsiteX134" fmla="*/ 1981968 w 6582745"/>
              <a:gd name="connsiteY134" fmla="*/ 4105275 h 4152900"/>
              <a:gd name="connsiteX135" fmla="*/ 1820043 w 6582745"/>
              <a:gd name="connsiteY135" fmla="*/ 4124325 h 4152900"/>
              <a:gd name="connsiteX136" fmla="*/ 1677168 w 6582745"/>
              <a:gd name="connsiteY136" fmla="*/ 4143375 h 4152900"/>
              <a:gd name="connsiteX137" fmla="*/ 1534293 w 6582745"/>
              <a:gd name="connsiteY137" fmla="*/ 4152900 h 4152900"/>
              <a:gd name="connsiteX138" fmla="*/ 734193 w 6582745"/>
              <a:gd name="connsiteY138" fmla="*/ 4143375 h 4152900"/>
              <a:gd name="connsiteX139" fmla="*/ 572268 w 6582745"/>
              <a:gd name="connsiteY139" fmla="*/ 4124325 h 4152900"/>
              <a:gd name="connsiteX140" fmla="*/ 477018 w 6582745"/>
              <a:gd name="connsiteY140" fmla="*/ 4114800 h 4152900"/>
              <a:gd name="connsiteX141" fmla="*/ 334143 w 6582745"/>
              <a:gd name="connsiteY141" fmla="*/ 4095750 h 4152900"/>
              <a:gd name="connsiteX142" fmla="*/ 286518 w 6582745"/>
              <a:gd name="connsiteY142" fmla="*/ 4086225 h 4152900"/>
              <a:gd name="connsiteX143" fmla="*/ 19818 w 6582745"/>
              <a:gd name="connsiteY143" fmla="*/ 4133850 h 4152900"/>
              <a:gd name="connsiteX0" fmla="*/ 19818 w 6582745"/>
              <a:gd name="connsiteY0" fmla="*/ 4133850 h 4152900"/>
              <a:gd name="connsiteX1" fmla="*/ 38868 w 6582745"/>
              <a:gd name="connsiteY1" fmla="*/ 4010025 h 4152900"/>
              <a:gd name="connsiteX2" fmla="*/ 19818 w 6582745"/>
              <a:gd name="connsiteY2" fmla="*/ 3886200 h 4152900"/>
              <a:gd name="connsiteX3" fmla="*/ 19818 w 6582745"/>
              <a:gd name="connsiteY3" fmla="*/ 3543300 h 4152900"/>
              <a:gd name="connsiteX4" fmla="*/ 38868 w 6582745"/>
              <a:gd name="connsiteY4" fmla="*/ 2886075 h 4152900"/>
              <a:gd name="connsiteX5" fmla="*/ 48393 w 6582745"/>
              <a:gd name="connsiteY5" fmla="*/ 2495550 h 4152900"/>
              <a:gd name="connsiteX6" fmla="*/ 57918 w 6582745"/>
              <a:gd name="connsiteY6" fmla="*/ 2400300 h 4152900"/>
              <a:gd name="connsiteX7" fmla="*/ 67443 w 6582745"/>
              <a:gd name="connsiteY7" fmla="*/ 1600200 h 4152900"/>
              <a:gd name="connsiteX8" fmla="*/ 57918 w 6582745"/>
              <a:gd name="connsiteY8" fmla="*/ 1323975 h 4152900"/>
              <a:gd name="connsiteX9" fmla="*/ 29343 w 6582745"/>
              <a:gd name="connsiteY9" fmla="*/ 1076325 h 4152900"/>
              <a:gd name="connsiteX10" fmla="*/ 768 w 6582745"/>
              <a:gd name="connsiteY10" fmla="*/ 857250 h 4152900"/>
              <a:gd name="connsiteX11" fmla="*/ 10293 w 6582745"/>
              <a:gd name="connsiteY11" fmla="*/ 400050 h 4152900"/>
              <a:gd name="connsiteX12" fmla="*/ 29343 w 6582745"/>
              <a:gd name="connsiteY12" fmla="*/ 285750 h 4152900"/>
              <a:gd name="connsiteX13" fmla="*/ 38868 w 6582745"/>
              <a:gd name="connsiteY13" fmla="*/ 247650 h 4152900"/>
              <a:gd name="connsiteX14" fmla="*/ 86493 w 6582745"/>
              <a:gd name="connsiteY14" fmla="*/ 209550 h 4152900"/>
              <a:gd name="connsiteX15" fmla="*/ 162693 w 6582745"/>
              <a:gd name="connsiteY15" fmla="*/ 161925 h 4152900"/>
              <a:gd name="connsiteX16" fmla="*/ 191268 w 6582745"/>
              <a:gd name="connsiteY16" fmla="*/ 142875 h 4152900"/>
              <a:gd name="connsiteX17" fmla="*/ 238893 w 6582745"/>
              <a:gd name="connsiteY17" fmla="*/ 133350 h 4152900"/>
              <a:gd name="connsiteX18" fmla="*/ 315093 w 6582745"/>
              <a:gd name="connsiteY18" fmla="*/ 114300 h 4152900"/>
              <a:gd name="connsiteX19" fmla="*/ 381768 w 6582745"/>
              <a:gd name="connsiteY19" fmla="*/ 85725 h 4152900"/>
              <a:gd name="connsiteX20" fmla="*/ 410343 w 6582745"/>
              <a:gd name="connsiteY20" fmla="*/ 76200 h 4152900"/>
              <a:gd name="connsiteX21" fmla="*/ 477018 w 6582745"/>
              <a:gd name="connsiteY21" fmla="*/ 47625 h 4152900"/>
              <a:gd name="connsiteX22" fmla="*/ 553218 w 6582745"/>
              <a:gd name="connsiteY22" fmla="*/ 38100 h 4152900"/>
              <a:gd name="connsiteX23" fmla="*/ 591318 w 6582745"/>
              <a:gd name="connsiteY23" fmla="*/ 28575 h 4152900"/>
              <a:gd name="connsiteX24" fmla="*/ 619893 w 6582745"/>
              <a:gd name="connsiteY24" fmla="*/ 19050 h 4152900"/>
              <a:gd name="connsiteX25" fmla="*/ 696093 w 6582745"/>
              <a:gd name="connsiteY25" fmla="*/ 9525 h 4152900"/>
              <a:gd name="connsiteX26" fmla="*/ 1067568 w 6582745"/>
              <a:gd name="connsiteY26" fmla="*/ 19050 h 4152900"/>
              <a:gd name="connsiteX27" fmla="*/ 1096143 w 6582745"/>
              <a:gd name="connsiteY27" fmla="*/ 28575 h 4152900"/>
              <a:gd name="connsiteX28" fmla="*/ 1143768 w 6582745"/>
              <a:gd name="connsiteY28" fmla="*/ 38100 h 4152900"/>
              <a:gd name="connsiteX29" fmla="*/ 1210443 w 6582745"/>
              <a:gd name="connsiteY29" fmla="*/ 57150 h 4152900"/>
              <a:gd name="connsiteX30" fmla="*/ 1277118 w 6582745"/>
              <a:gd name="connsiteY30" fmla="*/ 76200 h 4152900"/>
              <a:gd name="connsiteX31" fmla="*/ 1305693 w 6582745"/>
              <a:gd name="connsiteY31" fmla="*/ 95250 h 4152900"/>
              <a:gd name="connsiteX32" fmla="*/ 1343793 w 6582745"/>
              <a:gd name="connsiteY32" fmla="*/ 104775 h 4152900"/>
              <a:gd name="connsiteX33" fmla="*/ 1381893 w 6582745"/>
              <a:gd name="connsiteY33" fmla="*/ 123825 h 4152900"/>
              <a:gd name="connsiteX34" fmla="*/ 1486668 w 6582745"/>
              <a:gd name="connsiteY34" fmla="*/ 152400 h 4152900"/>
              <a:gd name="connsiteX35" fmla="*/ 1581918 w 6582745"/>
              <a:gd name="connsiteY35" fmla="*/ 171450 h 4152900"/>
              <a:gd name="connsiteX36" fmla="*/ 1724793 w 6582745"/>
              <a:gd name="connsiteY36" fmla="*/ 190500 h 4152900"/>
              <a:gd name="connsiteX37" fmla="*/ 1800993 w 6582745"/>
              <a:gd name="connsiteY37" fmla="*/ 200025 h 4152900"/>
              <a:gd name="connsiteX38" fmla="*/ 1829568 w 6582745"/>
              <a:gd name="connsiteY38" fmla="*/ 209550 h 4152900"/>
              <a:gd name="connsiteX39" fmla="*/ 1962918 w 6582745"/>
              <a:gd name="connsiteY39" fmla="*/ 228600 h 4152900"/>
              <a:gd name="connsiteX40" fmla="*/ 2286768 w 6582745"/>
              <a:gd name="connsiteY40" fmla="*/ 219075 h 4152900"/>
              <a:gd name="connsiteX41" fmla="*/ 2372493 w 6582745"/>
              <a:gd name="connsiteY41" fmla="*/ 190500 h 4152900"/>
              <a:gd name="connsiteX42" fmla="*/ 2410593 w 6582745"/>
              <a:gd name="connsiteY42" fmla="*/ 152400 h 4152900"/>
              <a:gd name="connsiteX43" fmla="*/ 2496318 w 6582745"/>
              <a:gd name="connsiteY43" fmla="*/ 104775 h 4152900"/>
              <a:gd name="connsiteX44" fmla="*/ 2524893 w 6582745"/>
              <a:gd name="connsiteY44" fmla="*/ 95250 h 4152900"/>
              <a:gd name="connsiteX45" fmla="*/ 2553468 w 6582745"/>
              <a:gd name="connsiteY45" fmla="*/ 76200 h 4152900"/>
              <a:gd name="connsiteX46" fmla="*/ 2629668 w 6582745"/>
              <a:gd name="connsiteY46" fmla="*/ 57150 h 4152900"/>
              <a:gd name="connsiteX47" fmla="*/ 2667768 w 6582745"/>
              <a:gd name="connsiteY47" fmla="*/ 38100 h 4152900"/>
              <a:gd name="connsiteX48" fmla="*/ 2705868 w 6582745"/>
              <a:gd name="connsiteY48" fmla="*/ 28575 h 4152900"/>
              <a:gd name="connsiteX49" fmla="*/ 2734443 w 6582745"/>
              <a:gd name="connsiteY49" fmla="*/ 19050 h 4152900"/>
              <a:gd name="connsiteX50" fmla="*/ 2820168 w 6582745"/>
              <a:gd name="connsiteY50" fmla="*/ 0 h 4152900"/>
              <a:gd name="connsiteX51" fmla="*/ 2848743 w 6582745"/>
              <a:gd name="connsiteY51" fmla="*/ 9525 h 4152900"/>
              <a:gd name="connsiteX52" fmla="*/ 3791718 w 6582745"/>
              <a:gd name="connsiteY52" fmla="*/ 19050 h 4152900"/>
              <a:gd name="connsiteX53" fmla="*/ 4296543 w 6582745"/>
              <a:gd name="connsiteY53" fmla="*/ 28575 h 4152900"/>
              <a:gd name="connsiteX54" fmla="*/ 4401318 w 6582745"/>
              <a:gd name="connsiteY54" fmla="*/ 57150 h 4152900"/>
              <a:gd name="connsiteX55" fmla="*/ 4448943 w 6582745"/>
              <a:gd name="connsiteY55" fmla="*/ 66675 h 4152900"/>
              <a:gd name="connsiteX56" fmla="*/ 4753743 w 6582745"/>
              <a:gd name="connsiteY56" fmla="*/ 76200 h 4152900"/>
              <a:gd name="connsiteX57" fmla="*/ 4839468 w 6582745"/>
              <a:gd name="connsiteY57" fmla="*/ 95250 h 4152900"/>
              <a:gd name="connsiteX58" fmla="*/ 4887093 w 6582745"/>
              <a:gd name="connsiteY58" fmla="*/ 114300 h 4152900"/>
              <a:gd name="connsiteX59" fmla="*/ 4944243 w 6582745"/>
              <a:gd name="connsiteY59" fmla="*/ 142875 h 4152900"/>
              <a:gd name="connsiteX60" fmla="*/ 4982343 w 6582745"/>
              <a:gd name="connsiteY60" fmla="*/ 152400 h 4152900"/>
              <a:gd name="connsiteX61" fmla="*/ 5029968 w 6582745"/>
              <a:gd name="connsiteY61" fmla="*/ 180975 h 4152900"/>
              <a:gd name="connsiteX62" fmla="*/ 5058543 w 6582745"/>
              <a:gd name="connsiteY62" fmla="*/ 190500 h 4152900"/>
              <a:gd name="connsiteX63" fmla="*/ 5106168 w 6582745"/>
              <a:gd name="connsiteY63" fmla="*/ 209550 h 4152900"/>
              <a:gd name="connsiteX64" fmla="*/ 5144268 w 6582745"/>
              <a:gd name="connsiteY64" fmla="*/ 228600 h 4152900"/>
              <a:gd name="connsiteX65" fmla="*/ 5229993 w 6582745"/>
              <a:gd name="connsiteY65" fmla="*/ 247650 h 4152900"/>
              <a:gd name="connsiteX66" fmla="*/ 5258568 w 6582745"/>
              <a:gd name="connsiteY66" fmla="*/ 257175 h 4152900"/>
              <a:gd name="connsiteX67" fmla="*/ 5296668 w 6582745"/>
              <a:gd name="connsiteY67" fmla="*/ 266700 h 4152900"/>
              <a:gd name="connsiteX68" fmla="*/ 5382393 w 6582745"/>
              <a:gd name="connsiteY68" fmla="*/ 285750 h 4152900"/>
              <a:gd name="connsiteX69" fmla="*/ 5410968 w 6582745"/>
              <a:gd name="connsiteY69" fmla="*/ 295275 h 4152900"/>
              <a:gd name="connsiteX70" fmla="*/ 5439543 w 6582745"/>
              <a:gd name="connsiteY70" fmla="*/ 314325 h 4152900"/>
              <a:gd name="connsiteX71" fmla="*/ 5534793 w 6582745"/>
              <a:gd name="connsiteY71" fmla="*/ 333375 h 4152900"/>
              <a:gd name="connsiteX72" fmla="*/ 5563368 w 6582745"/>
              <a:gd name="connsiteY72" fmla="*/ 342900 h 4152900"/>
              <a:gd name="connsiteX73" fmla="*/ 5610993 w 6582745"/>
              <a:gd name="connsiteY73" fmla="*/ 352425 h 4152900"/>
              <a:gd name="connsiteX74" fmla="*/ 5744343 w 6582745"/>
              <a:gd name="connsiteY74" fmla="*/ 400050 h 4152900"/>
              <a:gd name="connsiteX75" fmla="*/ 5830068 w 6582745"/>
              <a:gd name="connsiteY75" fmla="*/ 428625 h 4152900"/>
              <a:gd name="connsiteX76" fmla="*/ 5858643 w 6582745"/>
              <a:gd name="connsiteY76" fmla="*/ 438150 h 4152900"/>
              <a:gd name="connsiteX77" fmla="*/ 5906268 w 6582745"/>
              <a:gd name="connsiteY77" fmla="*/ 457200 h 4152900"/>
              <a:gd name="connsiteX78" fmla="*/ 5963418 w 6582745"/>
              <a:gd name="connsiteY78" fmla="*/ 514350 h 4152900"/>
              <a:gd name="connsiteX79" fmla="*/ 5991993 w 6582745"/>
              <a:gd name="connsiteY79" fmla="*/ 552450 h 4152900"/>
              <a:gd name="connsiteX80" fmla="*/ 6049143 w 6582745"/>
              <a:gd name="connsiteY80" fmla="*/ 609600 h 4152900"/>
              <a:gd name="connsiteX81" fmla="*/ 6115818 w 6582745"/>
              <a:gd name="connsiteY81" fmla="*/ 695325 h 4152900"/>
              <a:gd name="connsiteX82" fmla="*/ 6134868 w 6582745"/>
              <a:gd name="connsiteY82" fmla="*/ 723900 h 4152900"/>
              <a:gd name="connsiteX83" fmla="*/ 6163443 w 6582745"/>
              <a:gd name="connsiteY83" fmla="*/ 762000 h 4152900"/>
              <a:gd name="connsiteX84" fmla="*/ 6192018 w 6582745"/>
              <a:gd name="connsiteY84" fmla="*/ 819150 h 4152900"/>
              <a:gd name="connsiteX85" fmla="*/ 6211068 w 6582745"/>
              <a:gd name="connsiteY85" fmla="*/ 866775 h 4152900"/>
              <a:gd name="connsiteX86" fmla="*/ 6239643 w 6582745"/>
              <a:gd name="connsiteY86" fmla="*/ 904875 h 4152900"/>
              <a:gd name="connsiteX87" fmla="*/ 6258693 w 6582745"/>
              <a:gd name="connsiteY87" fmla="*/ 942975 h 4152900"/>
              <a:gd name="connsiteX88" fmla="*/ 6277743 w 6582745"/>
              <a:gd name="connsiteY88" fmla="*/ 971550 h 4152900"/>
              <a:gd name="connsiteX89" fmla="*/ 6296793 w 6582745"/>
              <a:gd name="connsiteY89" fmla="*/ 1009650 h 4152900"/>
              <a:gd name="connsiteX90" fmla="*/ 6315843 w 6582745"/>
              <a:gd name="connsiteY90" fmla="*/ 1038225 h 4152900"/>
              <a:gd name="connsiteX91" fmla="*/ 6325368 w 6582745"/>
              <a:gd name="connsiteY91" fmla="*/ 1066800 h 4152900"/>
              <a:gd name="connsiteX92" fmla="*/ 6344418 w 6582745"/>
              <a:gd name="connsiteY92" fmla="*/ 1095375 h 4152900"/>
              <a:gd name="connsiteX93" fmla="*/ 6372993 w 6582745"/>
              <a:gd name="connsiteY93" fmla="*/ 1181100 h 4152900"/>
              <a:gd name="connsiteX94" fmla="*/ 6382518 w 6582745"/>
              <a:gd name="connsiteY94" fmla="*/ 1209675 h 4152900"/>
              <a:gd name="connsiteX95" fmla="*/ 6411093 w 6582745"/>
              <a:gd name="connsiteY95" fmla="*/ 1238250 h 4152900"/>
              <a:gd name="connsiteX96" fmla="*/ 6420618 w 6582745"/>
              <a:gd name="connsiteY96" fmla="*/ 1266825 h 4152900"/>
              <a:gd name="connsiteX97" fmla="*/ 6458718 w 6582745"/>
              <a:gd name="connsiteY97" fmla="*/ 1323975 h 4152900"/>
              <a:gd name="connsiteX98" fmla="*/ 6477768 w 6582745"/>
              <a:gd name="connsiteY98" fmla="*/ 1381125 h 4152900"/>
              <a:gd name="connsiteX99" fmla="*/ 6496818 w 6582745"/>
              <a:gd name="connsiteY99" fmla="*/ 1409700 h 4152900"/>
              <a:gd name="connsiteX100" fmla="*/ 6515868 w 6582745"/>
              <a:gd name="connsiteY100" fmla="*/ 1466850 h 4152900"/>
              <a:gd name="connsiteX101" fmla="*/ 6544443 w 6582745"/>
              <a:gd name="connsiteY101" fmla="*/ 1533525 h 4152900"/>
              <a:gd name="connsiteX102" fmla="*/ 6515868 w 6582745"/>
              <a:gd name="connsiteY102" fmla="*/ 1828800 h 4152900"/>
              <a:gd name="connsiteX103" fmla="*/ 6506343 w 6582745"/>
              <a:gd name="connsiteY103" fmla="*/ 1857375 h 4152900"/>
              <a:gd name="connsiteX104" fmla="*/ 6487293 w 6582745"/>
              <a:gd name="connsiteY104" fmla="*/ 1933575 h 4152900"/>
              <a:gd name="connsiteX105" fmla="*/ 6496818 w 6582745"/>
              <a:gd name="connsiteY105" fmla="*/ 2324100 h 4152900"/>
              <a:gd name="connsiteX106" fmla="*/ 6506343 w 6582745"/>
              <a:gd name="connsiteY106" fmla="*/ 2352675 h 4152900"/>
              <a:gd name="connsiteX107" fmla="*/ 6525393 w 6582745"/>
              <a:gd name="connsiteY107" fmla="*/ 2438400 h 4152900"/>
              <a:gd name="connsiteX108" fmla="*/ 6544443 w 6582745"/>
              <a:gd name="connsiteY108" fmla="*/ 2495550 h 4152900"/>
              <a:gd name="connsiteX109" fmla="*/ 6563493 w 6582745"/>
              <a:gd name="connsiteY109" fmla="*/ 2657475 h 4152900"/>
              <a:gd name="connsiteX110" fmla="*/ 6582543 w 6582745"/>
              <a:gd name="connsiteY110" fmla="*/ 2724150 h 4152900"/>
              <a:gd name="connsiteX111" fmla="*/ 6553968 w 6582745"/>
              <a:gd name="connsiteY111" fmla="*/ 2895600 h 4152900"/>
              <a:gd name="connsiteX112" fmla="*/ 6534918 w 6582745"/>
              <a:gd name="connsiteY112" fmla="*/ 2924175 h 4152900"/>
              <a:gd name="connsiteX113" fmla="*/ 6515868 w 6582745"/>
              <a:gd name="connsiteY113" fmla="*/ 3000375 h 4152900"/>
              <a:gd name="connsiteX114" fmla="*/ 6487293 w 6582745"/>
              <a:gd name="connsiteY114" fmla="*/ 3038475 h 4152900"/>
              <a:gd name="connsiteX115" fmla="*/ 6468243 w 6582745"/>
              <a:gd name="connsiteY115" fmla="*/ 3086100 h 4152900"/>
              <a:gd name="connsiteX116" fmla="*/ 6449193 w 6582745"/>
              <a:gd name="connsiteY116" fmla="*/ 3124200 h 4152900"/>
              <a:gd name="connsiteX117" fmla="*/ 6439668 w 6582745"/>
              <a:gd name="connsiteY117" fmla="*/ 3190875 h 4152900"/>
              <a:gd name="connsiteX118" fmla="*/ 6430143 w 6582745"/>
              <a:gd name="connsiteY118" fmla="*/ 3333750 h 4152900"/>
              <a:gd name="connsiteX119" fmla="*/ 6401568 w 6582745"/>
              <a:gd name="connsiteY119" fmla="*/ 3371850 h 4152900"/>
              <a:gd name="connsiteX120" fmla="*/ 6363468 w 6582745"/>
              <a:gd name="connsiteY120" fmla="*/ 3448050 h 4152900"/>
              <a:gd name="connsiteX121" fmla="*/ 6325368 w 6582745"/>
              <a:gd name="connsiteY121" fmla="*/ 3514725 h 4152900"/>
              <a:gd name="connsiteX122" fmla="*/ 6296793 w 6582745"/>
              <a:gd name="connsiteY122" fmla="*/ 3609975 h 4152900"/>
              <a:gd name="connsiteX123" fmla="*/ 6277743 w 6582745"/>
              <a:gd name="connsiteY123" fmla="*/ 3752850 h 4152900"/>
              <a:gd name="connsiteX124" fmla="*/ 6268218 w 6582745"/>
              <a:gd name="connsiteY124" fmla="*/ 3810000 h 4152900"/>
              <a:gd name="connsiteX125" fmla="*/ 6258693 w 6582745"/>
              <a:gd name="connsiteY125" fmla="*/ 4095750 h 4152900"/>
              <a:gd name="connsiteX126" fmla="*/ 6249168 w 6582745"/>
              <a:gd name="connsiteY126" fmla="*/ 4133850 h 4152900"/>
              <a:gd name="connsiteX127" fmla="*/ 5706243 w 6582745"/>
              <a:gd name="connsiteY127" fmla="*/ 4143375 h 4152900"/>
              <a:gd name="connsiteX128" fmla="*/ 4001268 w 6582745"/>
              <a:gd name="connsiteY128" fmla="*/ 4133850 h 4152900"/>
              <a:gd name="connsiteX129" fmla="*/ 3944118 w 6582745"/>
              <a:gd name="connsiteY129" fmla="*/ 4124325 h 4152900"/>
              <a:gd name="connsiteX130" fmla="*/ 3744093 w 6582745"/>
              <a:gd name="connsiteY130" fmla="*/ 4114800 h 4152900"/>
              <a:gd name="connsiteX131" fmla="*/ 3686943 w 6582745"/>
              <a:gd name="connsiteY131" fmla="*/ 4105275 h 4152900"/>
              <a:gd name="connsiteX132" fmla="*/ 3658368 w 6582745"/>
              <a:gd name="connsiteY132" fmla="*/ 4095750 h 4152900"/>
              <a:gd name="connsiteX133" fmla="*/ 1981968 w 6582745"/>
              <a:gd name="connsiteY133" fmla="*/ 4105275 h 4152900"/>
              <a:gd name="connsiteX134" fmla="*/ 1820043 w 6582745"/>
              <a:gd name="connsiteY134" fmla="*/ 4124325 h 4152900"/>
              <a:gd name="connsiteX135" fmla="*/ 1677168 w 6582745"/>
              <a:gd name="connsiteY135" fmla="*/ 4143375 h 4152900"/>
              <a:gd name="connsiteX136" fmla="*/ 1534293 w 6582745"/>
              <a:gd name="connsiteY136" fmla="*/ 4152900 h 4152900"/>
              <a:gd name="connsiteX137" fmla="*/ 734193 w 6582745"/>
              <a:gd name="connsiteY137" fmla="*/ 4143375 h 4152900"/>
              <a:gd name="connsiteX138" fmla="*/ 572268 w 6582745"/>
              <a:gd name="connsiteY138" fmla="*/ 4124325 h 4152900"/>
              <a:gd name="connsiteX139" fmla="*/ 477018 w 6582745"/>
              <a:gd name="connsiteY139" fmla="*/ 4114800 h 4152900"/>
              <a:gd name="connsiteX140" fmla="*/ 334143 w 6582745"/>
              <a:gd name="connsiteY140" fmla="*/ 4095750 h 4152900"/>
              <a:gd name="connsiteX141" fmla="*/ 286518 w 6582745"/>
              <a:gd name="connsiteY141" fmla="*/ 4086225 h 4152900"/>
              <a:gd name="connsiteX142" fmla="*/ 19818 w 6582745"/>
              <a:gd name="connsiteY142" fmla="*/ 4133850 h 4152900"/>
              <a:gd name="connsiteX0" fmla="*/ 19818 w 6582745"/>
              <a:gd name="connsiteY0" fmla="*/ 4133850 h 4152900"/>
              <a:gd name="connsiteX1" fmla="*/ 38868 w 6582745"/>
              <a:gd name="connsiteY1" fmla="*/ 4010025 h 4152900"/>
              <a:gd name="connsiteX2" fmla="*/ 19818 w 6582745"/>
              <a:gd name="connsiteY2" fmla="*/ 3886200 h 4152900"/>
              <a:gd name="connsiteX3" fmla="*/ 19818 w 6582745"/>
              <a:gd name="connsiteY3" fmla="*/ 3543300 h 4152900"/>
              <a:gd name="connsiteX4" fmla="*/ 38868 w 6582745"/>
              <a:gd name="connsiteY4" fmla="*/ 2886075 h 4152900"/>
              <a:gd name="connsiteX5" fmla="*/ 48393 w 6582745"/>
              <a:gd name="connsiteY5" fmla="*/ 2495550 h 4152900"/>
              <a:gd name="connsiteX6" fmla="*/ 57918 w 6582745"/>
              <a:gd name="connsiteY6" fmla="*/ 2400300 h 4152900"/>
              <a:gd name="connsiteX7" fmla="*/ 67443 w 6582745"/>
              <a:gd name="connsiteY7" fmla="*/ 1600200 h 4152900"/>
              <a:gd name="connsiteX8" fmla="*/ 29343 w 6582745"/>
              <a:gd name="connsiteY8" fmla="*/ 1076325 h 4152900"/>
              <a:gd name="connsiteX9" fmla="*/ 768 w 6582745"/>
              <a:gd name="connsiteY9" fmla="*/ 857250 h 4152900"/>
              <a:gd name="connsiteX10" fmla="*/ 10293 w 6582745"/>
              <a:gd name="connsiteY10" fmla="*/ 400050 h 4152900"/>
              <a:gd name="connsiteX11" fmla="*/ 29343 w 6582745"/>
              <a:gd name="connsiteY11" fmla="*/ 285750 h 4152900"/>
              <a:gd name="connsiteX12" fmla="*/ 38868 w 6582745"/>
              <a:gd name="connsiteY12" fmla="*/ 247650 h 4152900"/>
              <a:gd name="connsiteX13" fmla="*/ 86493 w 6582745"/>
              <a:gd name="connsiteY13" fmla="*/ 209550 h 4152900"/>
              <a:gd name="connsiteX14" fmla="*/ 162693 w 6582745"/>
              <a:gd name="connsiteY14" fmla="*/ 161925 h 4152900"/>
              <a:gd name="connsiteX15" fmla="*/ 191268 w 6582745"/>
              <a:gd name="connsiteY15" fmla="*/ 142875 h 4152900"/>
              <a:gd name="connsiteX16" fmla="*/ 238893 w 6582745"/>
              <a:gd name="connsiteY16" fmla="*/ 133350 h 4152900"/>
              <a:gd name="connsiteX17" fmla="*/ 315093 w 6582745"/>
              <a:gd name="connsiteY17" fmla="*/ 114300 h 4152900"/>
              <a:gd name="connsiteX18" fmla="*/ 381768 w 6582745"/>
              <a:gd name="connsiteY18" fmla="*/ 85725 h 4152900"/>
              <a:gd name="connsiteX19" fmla="*/ 410343 w 6582745"/>
              <a:gd name="connsiteY19" fmla="*/ 76200 h 4152900"/>
              <a:gd name="connsiteX20" fmla="*/ 477018 w 6582745"/>
              <a:gd name="connsiteY20" fmla="*/ 47625 h 4152900"/>
              <a:gd name="connsiteX21" fmla="*/ 553218 w 6582745"/>
              <a:gd name="connsiteY21" fmla="*/ 38100 h 4152900"/>
              <a:gd name="connsiteX22" fmla="*/ 591318 w 6582745"/>
              <a:gd name="connsiteY22" fmla="*/ 28575 h 4152900"/>
              <a:gd name="connsiteX23" fmla="*/ 619893 w 6582745"/>
              <a:gd name="connsiteY23" fmla="*/ 19050 h 4152900"/>
              <a:gd name="connsiteX24" fmla="*/ 696093 w 6582745"/>
              <a:gd name="connsiteY24" fmla="*/ 9525 h 4152900"/>
              <a:gd name="connsiteX25" fmla="*/ 1067568 w 6582745"/>
              <a:gd name="connsiteY25" fmla="*/ 19050 h 4152900"/>
              <a:gd name="connsiteX26" fmla="*/ 1096143 w 6582745"/>
              <a:gd name="connsiteY26" fmla="*/ 28575 h 4152900"/>
              <a:gd name="connsiteX27" fmla="*/ 1143768 w 6582745"/>
              <a:gd name="connsiteY27" fmla="*/ 38100 h 4152900"/>
              <a:gd name="connsiteX28" fmla="*/ 1210443 w 6582745"/>
              <a:gd name="connsiteY28" fmla="*/ 57150 h 4152900"/>
              <a:gd name="connsiteX29" fmla="*/ 1277118 w 6582745"/>
              <a:gd name="connsiteY29" fmla="*/ 76200 h 4152900"/>
              <a:gd name="connsiteX30" fmla="*/ 1305693 w 6582745"/>
              <a:gd name="connsiteY30" fmla="*/ 95250 h 4152900"/>
              <a:gd name="connsiteX31" fmla="*/ 1343793 w 6582745"/>
              <a:gd name="connsiteY31" fmla="*/ 104775 h 4152900"/>
              <a:gd name="connsiteX32" fmla="*/ 1381893 w 6582745"/>
              <a:gd name="connsiteY32" fmla="*/ 123825 h 4152900"/>
              <a:gd name="connsiteX33" fmla="*/ 1486668 w 6582745"/>
              <a:gd name="connsiteY33" fmla="*/ 152400 h 4152900"/>
              <a:gd name="connsiteX34" fmla="*/ 1581918 w 6582745"/>
              <a:gd name="connsiteY34" fmla="*/ 171450 h 4152900"/>
              <a:gd name="connsiteX35" fmla="*/ 1724793 w 6582745"/>
              <a:gd name="connsiteY35" fmla="*/ 190500 h 4152900"/>
              <a:gd name="connsiteX36" fmla="*/ 1800993 w 6582745"/>
              <a:gd name="connsiteY36" fmla="*/ 200025 h 4152900"/>
              <a:gd name="connsiteX37" fmla="*/ 1829568 w 6582745"/>
              <a:gd name="connsiteY37" fmla="*/ 209550 h 4152900"/>
              <a:gd name="connsiteX38" fmla="*/ 1962918 w 6582745"/>
              <a:gd name="connsiteY38" fmla="*/ 228600 h 4152900"/>
              <a:gd name="connsiteX39" fmla="*/ 2286768 w 6582745"/>
              <a:gd name="connsiteY39" fmla="*/ 219075 h 4152900"/>
              <a:gd name="connsiteX40" fmla="*/ 2372493 w 6582745"/>
              <a:gd name="connsiteY40" fmla="*/ 190500 h 4152900"/>
              <a:gd name="connsiteX41" fmla="*/ 2410593 w 6582745"/>
              <a:gd name="connsiteY41" fmla="*/ 152400 h 4152900"/>
              <a:gd name="connsiteX42" fmla="*/ 2496318 w 6582745"/>
              <a:gd name="connsiteY42" fmla="*/ 104775 h 4152900"/>
              <a:gd name="connsiteX43" fmla="*/ 2524893 w 6582745"/>
              <a:gd name="connsiteY43" fmla="*/ 95250 h 4152900"/>
              <a:gd name="connsiteX44" fmla="*/ 2553468 w 6582745"/>
              <a:gd name="connsiteY44" fmla="*/ 76200 h 4152900"/>
              <a:gd name="connsiteX45" fmla="*/ 2629668 w 6582745"/>
              <a:gd name="connsiteY45" fmla="*/ 57150 h 4152900"/>
              <a:gd name="connsiteX46" fmla="*/ 2667768 w 6582745"/>
              <a:gd name="connsiteY46" fmla="*/ 38100 h 4152900"/>
              <a:gd name="connsiteX47" fmla="*/ 2705868 w 6582745"/>
              <a:gd name="connsiteY47" fmla="*/ 28575 h 4152900"/>
              <a:gd name="connsiteX48" fmla="*/ 2734443 w 6582745"/>
              <a:gd name="connsiteY48" fmla="*/ 19050 h 4152900"/>
              <a:gd name="connsiteX49" fmla="*/ 2820168 w 6582745"/>
              <a:gd name="connsiteY49" fmla="*/ 0 h 4152900"/>
              <a:gd name="connsiteX50" fmla="*/ 2848743 w 6582745"/>
              <a:gd name="connsiteY50" fmla="*/ 9525 h 4152900"/>
              <a:gd name="connsiteX51" fmla="*/ 3791718 w 6582745"/>
              <a:gd name="connsiteY51" fmla="*/ 19050 h 4152900"/>
              <a:gd name="connsiteX52" fmla="*/ 4296543 w 6582745"/>
              <a:gd name="connsiteY52" fmla="*/ 28575 h 4152900"/>
              <a:gd name="connsiteX53" fmla="*/ 4401318 w 6582745"/>
              <a:gd name="connsiteY53" fmla="*/ 57150 h 4152900"/>
              <a:gd name="connsiteX54" fmla="*/ 4448943 w 6582745"/>
              <a:gd name="connsiteY54" fmla="*/ 66675 h 4152900"/>
              <a:gd name="connsiteX55" fmla="*/ 4753743 w 6582745"/>
              <a:gd name="connsiteY55" fmla="*/ 76200 h 4152900"/>
              <a:gd name="connsiteX56" fmla="*/ 4839468 w 6582745"/>
              <a:gd name="connsiteY56" fmla="*/ 95250 h 4152900"/>
              <a:gd name="connsiteX57" fmla="*/ 4887093 w 6582745"/>
              <a:gd name="connsiteY57" fmla="*/ 114300 h 4152900"/>
              <a:gd name="connsiteX58" fmla="*/ 4944243 w 6582745"/>
              <a:gd name="connsiteY58" fmla="*/ 142875 h 4152900"/>
              <a:gd name="connsiteX59" fmla="*/ 4982343 w 6582745"/>
              <a:gd name="connsiteY59" fmla="*/ 152400 h 4152900"/>
              <a:gd name="connsiteX60" fmla="*/ 5029968 w 6582745"/>
              <a:gd name="connsiteY60" fmla="*/ 180975 h 4152900"/>
              <a:gd name="connsiteX61" fmla="*/ 5058543 w 6582745"/>
              <a:gd name="connsiteY61" fmla="*/ 190500 h 4152900"/>
              <a:gd name="connsiteX62" fmla="*/ 5106168 w 6582745"/>
              <a:gd name="connsiteY62" fmla="*/ 209550 h 4152900"/>
              <a:gd name="connsiteX63" fmla="*/ 5144268 w 6582745"/>
              <a:gd name="connsiteY63" fmla="*/ 228600 h 4152900"/>
              <a:gd name="connsiteX64" fmla="*/ 5229993 w 6582745"/>
              <a:gd name="connsiteY64" fmla="*/ 247650 h 4152900"/>
              <a:gd name="connsiteX65" fmla="*/ 5258568 w 6582745"/>
              <a:gd name="connsiteY65" fmla="*/ 257175 h 4152900"/>
              <a:gd name="connsiteX66" fmla="*/ 5296668 w 6582745"/>
              <a:gd name="connsiteY66" fmla="*/ 266700 h 4152900"/>
              <a:gd name="connsiteX67" fmla="*/ 5382393 w 6582745"/>
              <a:gd name="connsiteY67" fmla="*/ 285750 h 4152900"/>
              <a:gd name="connsiteX68" fmla="*/ 5410968 w 6582745"/>
              <a:gd name="connsiteY68" fmla="*/ 295275 h 4152900"/>
              <a:gd name="connsiteX69" fmla="*/ 5439543 w 6582745"/>
              <a:gd name="connsiteY69" fmla="*/ 314325 h 4152900"/>
              <a:gd name="connsiteX70" fmla="*/ 5534793 w 6582745"/>
              <a:gd name="connsiteY70" fmla="*/ 333375 h 4152900"/>
              <a:gd name="connsiteX71" fmla="*/ 5563368 w 6582745"/>
              <a:gd name="connsiteY71" fmla="*/ 342900 h 4152900"/>
              <a:gd name="connsiteX72" fmla="*/ 5610993 w 6582745"/>
              <a:gd name="connsiteY72" fmla="*/ 352425 h 4152900"/>
              <a:gd name="connsiteX73" fmla="*/ 5744343 w 6582745"/>
              <a:gd name="connsiteY73" fmla="*/ 400050 h 4152900"/>
              <a:gd name="connsiteX74" fmla="*/ 5830068 w 6582745"/>
              <a:gd name="connsiteY74" fmla="*/ 428625 h 4152900"/>
              <a:gd name="connsiteX75" fmla="*/ 5858643 w 6582745"/>
              <a:gd name="connsiteY75" fmla="*/ 438150 h 4152900"/>
              <a:gd name="connsiteX76" fmla="*/ 5906268 w 6582745"/>
              <a:gd name="connsiteY76" fmla="*/ 457200 h 4152900"/>
              <a:gd name="connsiteX77" fmla="*/ 5963418 w 6582745"/>
              <a:gd name="connsiteY77" fmla="*/ 514350 h 4152900"/>
              <a:gd name="connsiteX78" fmla="*/ 5991993 w 6582745"/>
              <a:gd name="connsiteY78" fmla="*/ 552450 h 4152900"/>
              <a:gd name="connsiteX79" fmla="*/ 6049143 w 6582745"/>
              <a:gd name="connsiteY79" fmla="*/ 609600 h 4152900"/>
              <a:gd name="connsiteX80" fmla="*/ 6115818 w 6582745"/>
              <a:gd name="connsiteY80" fmla="*/ 695325 h 4152900"/>
              <a:gd name="connsiteX81" fmla="*/ 6134868 w 6582745"/>
              <a:gd name="connsiteY81" fmla="*/ 723900 h 4152900"/>
              <a:gd name="connsiteX82" fmla="*/ 6163443 w 6582745"/>
              <a:gd name="connsiteY82" fmla="*/ 762000 h 4152900"/>
              <a:gd name="connsiteX83" fmla="*/ 6192018 w 6582745"/>
              <a:gd name="connsiteY83" fmla="*/ 819150 h 4152900"/>
              <a:gd name="connsiteX84" fmla="*/ 6211068 w 6582745"/>
              <a:gd name="connsiteY84" fmla="*/ 866775 h 4152900"/>
              <a:gd name="connsiteX85" fmla="*/ 6239643 w 6582745"/>
              <a:gd name="connsiteY85" fmla="*/ 904875 h 4152900"/>
              <a:gd name="connsiteX86" fmla="*/ 6258693 w 6582745"/>
              <a:gd name="connsiteY86" fmla="*/ 942975 h 4152900"/>
              <a:gd name="connsiteX87" fmla="*/ 6277743 w 6582745"/>
              <a:gd name="connsiteY87" fmla="*/ 971550 h 4152900"/>
              <a:gd name="connsiteX88" fmla="*/ 6296793 w 6582745"/>
              <a:gd name="connsiteY88" fmla="*/ 1009650 h 4152900"/>
              <a:gd name="connsiteX89" fmla="*/ 6315843 w 6582745"/>
              <a:gd name="connsiteY89" fmla="*/ 1038225 h 4152900"/>
              <a:gd name="connsiteX90" fmla="*/ 6325368 w 6582745"/>
              <a:gd name="connsiteY90" fmla="*/ 1066800 h 4152900"/>
              <a:gd name="connsiteX91" fmla="*/ 6344418 w 6582745"/>
              <a:gd name="connsiteY91" fmla="*/ 1095375 h 4152900"/>
              <a:gd name="connsiteX92" fmla="*/ 6372993 w 6582745"/>
              <a:gd name="connsiteY92" fmla="*/ 1181100 h 4152900"/>
              <a:gd name="connsiteX93" fmla="*/ 6382518 w 6582745"/>
              <a:gd name="connsiteY93" fmla="*/ 1209675 h 4152900"/>
              <a:gd name="connsiteX94" fmla="*/ 6411093 w 6582745"/>
              <a:gd name="connsiteY94" fmla="*/ 1238250 h 4152900"/>
              <a:gd name="connsiteX95" fmla="*/ 6420618 w 6582745"/>
              <a:gd name="connsiteY95" fmla="*/ 1266825 h 4152900"/>
              <a:gd name="connsiteX96" fmla="*/ 6458718 w 6582745"/>
              <a:gd name="connsiteY96" fmla="*/ 1323975 h 4152900"/>
              <a:gd name="connsiteX97" fmla="*/ 6477768 w 6582745"/>
              <a:gd name="connsiteY97" fmla="*/ 1381125 h 4152900"/>
              <a:gd name="connsiteX98" fmla="*/ 6496818 w 6582745"/>
              <a:gd name="connsiteY98" fmla="*/ 1409700 h 4152900"/>
              <a:gd name="connsiteX99" fmla="*/ 6515868 w 6582745"/>
              <a:gd name="connsiteY99" fmla="*/ 1466850 h 4152900"/>
              <a:gd name="connsiteX100" fmla="*/ 6544443 w 6582745"/>
              <a:gd name="connsiteY100" fmla="*/ 1533525 h 4152900"/>
              <a:gd name="connsiteX101" fmla="*/ 6515868 w 6582745"/>
              <a:gd name="connsiteY101" fmla="*/ 1828800 h 4152900"/>
              <a:gd name="connsiteX102" fmla="*/ 6506343 w 6582745"/>
              <a:gd name="connsiteY102" fmla="*/ 1857375 h 4152900"/>
              <a:gd name="connsiteX103" fmla="*/ 6487293 w 6582745"/>
              <a:gd name="connsiteY103" fmla="*/ 1933575 h 4152900"/>
              <a:gd name="connsiteX104" fmla="*/ 6496818 w 6582745"/>
              <a:gd name="connsiteY104" fmla="*/ 2324100 h 4152900"/>
              <a:gd name="connsiteX105" fmla="*/ 6506343 w 6582745"/>
              <a:gd name="connsiteY105" fmla="*/ 2352675 h 4152900"/>
              <a:gd name="connsiteX106" fmla="*/ 6525393 w 6582745"/>
              <a:gd name="connsiteY106" fmla="*/ 2438400 h 4152900"/>
              <a:gd name="connsiteX107" fmla="*/ 6544443 w 6582745"/>
              <a:gd name="connsiteY107" fmla="*/ 2495550 h 4152900"/>
              <a:gd name="connsiteX108" fmla="*/ 6563493 w 6582745"/>
              <a:gd name="connsiteY108" fmla="*/ 2657475 h 4152900"/>
              <a:gd name="connsiteX109" fmla="*/ 6582543 w 6582745"/>
              <a:gd name="connsiteY109" fmla="*/ 2724150 h 4152900"/>
              <a:gd name="connsiteX110" fmla="*/ 6553968 w 6582745"/>
              <a:gd name="connsiteY110" fmla="*/ 2895600 h 4152900"/>
              <a:gd name="connsiteX111" fmla="*/ 6534918 w 6582745"/>
              <a:gd name="connsiteY111" fmla="*/ 2924175 h 4152900"/>
              <a:gd name="connsiteX112" fmla="*/ 6515868 w 6582745"/>
              <a:gd name="connsiteY112" fmla="*/ 3000375 h 4152900"/>
              <a:gd name="connsiteX113" fmla="*/ 6487293 w 6582745"/>
              <a:gd name="connsiteY113" fmla="*/ 3038475 h 4152900"/>
              <a:gd name="connsiteX114" fmla="*/ 6468243 w 6582745"/>
              <a:gd name="connsiteY114" fmla="*/ 3086100 h 4152900"/>
              <a:gd name="connsiteX115" fmla="*/ 6449193 w 6582745"/>
              <a:gd name="connsiteY115" fmla="*/ 3124200 h 4152900"/>
              <a:gd name="connsiteX116" fmla="*/ 6439668 w 6582745"/>
              <a:gd name="connsiteY116" fmla="*/ 3190875 h 4152900"/>
              <a:gd name="connsiteX117" fmla="*/ 6430143 w 6582745"/>
              <a:gd name="connsiteY117" fmla="*/ 3333750 h 4152900"/>
              <a:gd name="connsiteX118" fmla="*/ 6401568 w 6582745"/>
              <a:gd name="connsiteY118" fmla="*/ 3371850 h 4152900"/>
              <a:gd name="connsiteX119" fmla="*/ 6363468 w 6582745"/>
              <a:gd name="connsiteY119" fmla="*/ 3448050 h 4152900"/>
              <a:gd name="connsiteX120" fmla="*/ 6325368 w 6582745"/>
              <a:gd name="connsiteY120" fmla="*/ 3514725 h 4152900"/>
              <a:gd name="connsiteX121" fmla="*/ 6296793 w 6582745"/>
              <a:gd name="connsiteY121" fmla="*/ 3609975 h 4152900"/>
              <a:gd name="connsiteX122" fmla="*/ 6277743 w 6582745"/>
              <a:gd name="connsiteY122" fmla="*/ 3752850 h 4152900"/>
              <a:gd name="connsiteX123" fmla="*/ 6268218 w 6582745"/>
              <a:gd name="connsiteY123" fmla="*/ 3810000 h 4152900"/>
              <a:gd name="connsiteX124" fmla="*/ 6258693 w 6582745"/>
              <a:gd name="connsiteY124" fmla="*/ 4095750 h 4152900"/>
              <a:gd name="connsiteX125" fmla="*/ 6249168 w 6582745"/>
              <a:gd name="connsiteY125" fmla="*/ 4133850 h 4152900"/>
              <a:gd name="connsiteX126" fmla="*/ 5706243 w 6582745"/>
              <a:gd name="connsiteY126" fmla="*/ 4143375 h 4152900"/>
              <a:gd name="connsiteX127" fmla="*/ 4001268 w 6582745"/>
              <a:gd name="connsiteY127" fmla="*/ 4133850 h 4152900"/>
              <a:gd name="connsiteX128" fmla="*/ 3944118 w 6582745"/>
              <a:gd name="connsiteY128" fmla="*/ 4124325 h 4152900"/>
              <a:gd name="connsiteX129" fmla="*/ 3744093 w 6582745"/>
              <a:gd name="connsiteY129" fmla="*/ 4114800 h 4152900"/>
              <a:gd name="connsiteX130" fmla="*/ 3686943 w 6582745"/>
              <a:gd name="connsiteY130" fmla="*/ 4105275 h 4152900"/>
              <a:gd name="connsiteX131" fmla="*/ 3658368 w 6582745"/>
              <a:gd name="connsiteY131" fmla="*/ 4095750 h 4152900"/>
              <a:gd name="connsiteX132" fmla="*/ 1981968 w 6582745"/>
              <a:gd name="connsiteY132" fmla="*/ 4105275 h 4152900"/>
              <a:gd name="connsiteX133" fmla="*/ 1820043 w 6582745"/>
              <a:gd name="connsiteY133" fmla="*/ 4124325 h 4152900"/>
              <a:gd name="connsiteX134" fmla="*/ 1677168 w 6582745"/>
              <a:gd name="connsiteY134" fmla="*/ 4143375 h 4152900"/>
              <a:gd name="connsiteX135" fmla="*/ 1534293 w 6582745"/>
              <a:gd name="connsiteY135" fmla="*/ 4152900 h 4152900"/>
              <a:gd name="connsiteX136" fmla="*/ 734193 w 6582745"/>
              <a:gd name="connsiteY136" fmla="*/ 4143375 h 4152900"/>
              <a:gd name="connsiteX137" fmla="*/ 572268 w 6582745"/>
              <a:gd name="connsiteY137" fmla="*/ 4124325 h 4152900"/>
              <a:gd name="connsiteX138" fmla="*/ 477018 w 6582745"/>
              <a:gd name="connsiteY138" fmla="*/ 4114800 h 4152900"/>
              <a:gd name="connsiteX139" fmla="*/ 334143 w 6582745"/>
              <a:gd name="connsiteY139" fmla="*/ 4095750 h 4152900"/>
              <a:gd name="connsiteX140" fmla="*/ 286518 w 6582745"/>
              <a:gd name="connsiteY140" fmla="*/ 4086225 h 4152900"/>
              <a:gd name="connsiteX141" fmla="*/ 19818 w 6582745"/>
              <a:gd name="connsiteY141" fmla="*/ 4133850 h 4152900"/>
              <a:gd name="connsiteX0" fmla="*/ 14749 w 6577676"/>
              <a:gd name="connsiteY0" fmla="*/ 4133850 h 4152900"/>
              <a:gd name="connsiteX1" fmla="*/ 33799 w 6577676"/>
              <a:gd name="connsiteY1" fmla="*/ 4010025 h 4152900"/>
              <a:gd name="connsiteX2" fmla="*/ 14749 w 6577676"/>
              <a:gd name="connsiteY2" fmla="*/ 3886200 h 4152900"/>
              <a:gd name="connsiteX3" fmla="*/ 14749 w 6577676"/>
              <a:gd name="connsiteY3" fmla="*/ 3543300 h 4152900"/>
              <a:gd name="connsiteX4" fmla="*/ 33799 w 6577676"/>
              <a:gd name="connsiteY4" fmla="*/ 2886075 h 4152900"/>
              <a:gd name="connsiteX5" fmla="*/ 43324 w 6577676"/>
              <a:gd name="connsiteY5" fmla="*/ 2495550 h 4152900"/>
              <a:gd name="connsiteX6" fmla="*/ 52849 w 6577676"/>
              <a:gd name="connsiteY6" fmla="*/ 2400300 h 4152900"/>
              <a:gd name="connsiteX7" fmla="*/ 62374 w 6577676"/>
              <a:gd name="connsiteY7" fmla="*/ 1600200 h 4152900"/>
              <a:gd name="connsiteX8" fmla="*/ 24274 w 6577676"/>
              <a:gd name="connsiteY8" fmla="*/ 1076325 h 4152900"/>
              <a:gd name="connsiteX9" fmla="*/ 5224 w 6577676"/>
              <a:gd name="connsiteY9" fmla="*/ 400050 h 4152900"/>
              <a:gd name="connsiteX10" fmla="*/ 24274 w 6577676"/>
              <a:gd name="connsiteY10" fmla="*/ 285750 h 4152900"/>
              <a:gd name="connsiteX11" fmla="*/ 33799 w 6577676"/>
              <a:gd name="connsiteY11" fmla="*/ 247650 h 4152900"/>
              <a:gd name="connsiteX12" fmla="*/ 81424 w 6577676"/>
              <a:gd name="connsiteY12" fmla="*/ 209550 h 4152900"/>
              <a:gd name="connsiteX13" fmla="*/ 157624 w 6577676"/>
              <a:gd name="connsiteY13" fmla="*/ 161925 h 4152900"/>
              <a:gd name="connsiteX14" fmla="*/ 186199 w 6577676"/>
              <a:gd name="connsiteY14" fmla="*/ 142875 h 4152900"/>
              <a:gd name="connsiteX15" fmla="*/ 233824 w 6577676"/>
              <a:gd name="connsiteY15" fmla="*/ 133350 h 4152900"/>
              <a:gd name="connsiteX16" fmla="*/ 310024 w 6577676"/>
              <a:gd name="connsiteY16" fmla="*/ 114300 h 4152900"/>
              <a:gd name="connsiteX17" fmla="*/ 376699 w 6577676"/>
              <a:gd name="connsiteY17" fmla="*/ 85725 h 4152900"/>
              <a:gd name="connsiteX18" fmla="*/ 405274 w 6577676"/>
              <a:gd name="connsiteY18" fmla="*/ 76200 h 4152900"/>
              <a:gd name="connsiteX19" fmla="*/ 471949 w 6577676"/>
              <a:gd name="connsiteY19" fmla="*/ 47625 h 4152900"/>
              <a:gd name="connsiteX20" fmla="*/ 548149 w 6577676"/>
              <a:gd name="connsiteY20" fmla="*/ 38100 h 4152900"/>
              <a:gd name="connsiteX21" fmla="*/ 586249 w 6577676"/>
              <a:gd name="connsiteY21" fmla="*/ 28575 h 4152900"/>
              <a:gd name="connsiteX22" fmla="*/ 614824 w 6577676"/>
              <a:gd name="connsiteY22" fmla="*/ 19050 h 4152900"/>
              <a:gd name="connsiteX23" fmla="*/ 691024 w 6577676"/>
              <a:gd name="connsiteY23" fmla="*/ 9525 h 4152900"/>
              <a:gd name="connsiteX24" fmla="*/ 1062499 w 6577676"/>
              <a:gd name="connsiteY24" fmla="*/ 19050 h 4152900"/>
              <a:gd name="connsiteX25" fmla="*/ 1091074 w 6577676"/>
              <a:gd name="connsiteY25" fmla="*/ 28575 h 4152900"/>
              <a:gd name="connsiteX26" fmla="*/ 1138699 w 6577676"/>
              <a:gd name="connsiteY26" fmla="*/ 38100 h 4152900"/>
              <a:gd name="connsiteX27" fmla="*/ 1205374 w 6577676"/>
              <a:gd name="connsiteY27" fmla="*/ 57150 h 4152900"/>
              <a:gd name="connsiteX28" fmla="*/ 1272049 w 6577676"/>
              <a:gd name="connsiteY28" fmla="*/ 76200 h 4152900"/>
              <a:gd name="connsiteX29" fmla="*/ 1300624 w 6577676"/>
              <a:gd name="connsiteY29" fmla="*/ 95250 h 4152900"/>
              <a:gd name="connsiteX30" fmla="*/ 1338724 w 6577676"/>
              <a:gd name="connsiteY30" fmla="*/ 104775 h 4152900"/>
              <a:gd name="connsiteX31" fmla="*/ 1376824 w 6577676"/>
              <a:gd name="connsiteY31" fmla="*/ 123825 h 4152900"/>
              <a:gd name="connsiteX32" fmla="*/ 1481599 w 6577676"/>
              <a:gd name="connsiteY32" fmla="*/ 152400 h 4152900"/>
              <a:gd name="connsiteX33" fmla="*/ 1576849 w 6577676"/>
              <a:gd name="connsiteY33" fmla="*/ 171450 h 4152900"/>
              <a:gd name="connsiteX34" fmla="*/ 1719724 w 6577676"/>
              <a:gd name="connsiteY34" fmla="*/ 190500 h 4152900"/>
              <a:gd name="connsiteX35" fmla="*/ 1795924 w 6577676"/>
              <a:gd name="connsiteY35" fmla="*/ 200025 h 4152900"/>
              <a:gd name="connsiteX36" fmla="*/ 1824499 w 6577676"/>
              <a:gd name="connsiteY36" fmla="*/ 209550 h 4152900"/>
              <a:gd name="connsiteX37" fmla="*/ 1957849 w 6577676"/>
              <a:gd name="connsiteY37" fmla="*/ 228600 h 4152900"/>
              <a:gd name="connsiteX38" fmla="*/ 2281699 w 6577676"/>
              <a:gd name="connsiteY38" fmla="*/ 219075 h 4152900"/>
              <a:gd name="connsiteX39" fmla="*/ 2367424 w 6577676"/>
              <a:gd name="connsiteY39" fmla="*/ 190500 h 4152900"/>
              <a:gd name="connsiteX40" fmla="*/ 2405524 w 6577676"/>
              <a:gd name="connsiteY40" fmla="*/ 152400 h 4152900"/>
              <a:gd name="connsiteX41" fmla="*/ 2491249 w 6577676"/>
              <a:gd name="connsiteY41" fmla="*/ 104775 h 4152900"/>
              <a:gd name="connsiteX42" fmla="*/ 2519824 w 6577676"/>
              <a:gd name="connsiteY42" fmla="*/ 95250 h 4152900"/>
              <a:gd name="connsiteX43" fmla="*/ 2548399 w 6577676"/>
              <a:gd name="connsiteY43" fmla="*/ 76200 h 4152900"/>
              <a:gd name="connsiteX44" fmla="*/ 2624599 w 6577676"/>
              <a:gd name="connsiteY44" fmla="*/ 57150 h 4152900"/>
              <a:gd name="connsiteX45" fmla="*/ 2662699 w 6577676"/>
              <a:gd name="connsiteY45" fmla="*/ 38100 h 4152900"/>
              <a:gd name="connsiteX46" fmla="*/ 2700799 w 6577676"/>
              <a:gd name="connsiteY46" fmla="*/ 28575 h 4152900"/>
              <a:gd name="connsiteX47" fmla="*/ 2729374 w 6577676"/>
              <a:gd name="connsiteY47" fmla="*/ 19050 h 4152900"/>
              <a:gd name="connsiteX48" fmla="*/ 2815099 w 6577676"/>
              <a:gd name="connsiteY48" fmla="*/ 0 h 4152900"/>
              <a:gd name="connsiteX49" fmla="*/ 2843674 w 6577676"/>
              <a:gd name="connsiteY49" fmla="*/ 9525 h 4152900"/>
              <a:gd name="connsiteX50" fmla="*/ 3786649 w 6577676"/>
              <a:gd name="connsiteY50" fmla="*/ 19050 h 4152900"/>
              <a:gd name="connsiteX51" fmla="*/ 4291474 w 6577676"/>
              <a:gd name="connsiteY51" fmla="*/ 28575 h 4152900"/>
              <a:gd name="connsiteX52" fmla="*/ 4396249 w 6577676"/>
              <a:gd name="connsiteY52" fmla="*/ 57150 h 4152900"/>
              <a:gd name="connsiteX53" fmla="*/ 4443874 w 6577676"/>
              <a:gd name="connsiteY53" fmla="*/ 66675 h 4152900"/>
              <a:gd name="connsiteX54" fmla="*/ 4748674 w 6577676"/>
              <a:gd name="connsiteY54" fmla="*/ 76200 h 4152900"/>
              <a:gd name="connsiteX55" fmla="*/ 4834399 w 6577676"/>
              <a:gd name="connsiteY55" fmla="*/ 95250 h 4152900"/>
              <a:gd name="connsiteX56" fmla="*/ 4882024 w 6577676"/>
              <a:gd name="connsiteY56" fmla="*/ 114300 h 4152900"/>
              <a:gd name="connsiteX57" fmla="*/ 4939174 w 6577676"/>
              <a:gd name="connsiteY57" fmla="*/ 142875 h 4152900"/>
              <a:gd name="connsiteX58" fmla="*/ 4977274 w 6577676"/>
              <a:gd name="connsiteY58" fmla="*/ 152400 h 4152900"/>
              <a:gd name="connsiteX59" fmla="*/ 5024899 w 6577676"/>
              <a:gd name="connsiteY59" fmla="*/ 180975 h 4152900"/>
              <a:gd name="connsiteX60" fmla="*/ 5053474 w 6577676"/>
              <a:gd name="connsiteY60" fmla="*/ 190500 h 4152900"/>
              <a:gd name="connsiteX61" fmla="*/ 5101099 w 6577676"/>
              <a:gd name="connsiteY61" fmla="*/ 209550 h 4152900"/>
              <a:gd name="connsiteX62" fmla="*/ 5139199 w 6577676"/>
              <a:gd name="connsiteY62" fmla="*/ 228600 h 4152900"/>
              <a:gd name="connsiteX63" fmla="*/ 5224924 w 6577676"/>
              <a:gd name="connsiteY63" fmla="*/ 247650 h 4152900"/>
              <a:gd name="connsiteX64" fmla="*/ 5253499 w 6577676"/>
              <a:gd name="connsiteY64" fmla="*/ 257175 h 4152900"/>
              <a:gd name="connsiteX65" fmla="*/ 5291599 w 6577676"/>
              <a:gd name="connsiteY65" fmla="*/ 266700 h 4152900"/>
              <a:gd name="connsiteX66" fmla="*/ 5377324 w 6577676"/>
              <a:gd name="connsiteY66" fmla="*/ 285750 h 4152900"/>
              <a:gd name="connsiteX67" fmla="*/ 5405899 w 6577676"/>
              <a:gd name="connsiteY67" fmla="*/ 295275 h 4152900"/>
              <a:gd name="connsiteX68" fmla="*/ 5434474 w 6577676"/>
              <a:gd name="connsiteY68" fmla="*/ 314325 h 4152900"/>
              <a:gd name="connsiteX69" fmla="*/ 5529724 w 6577676"/>
              <a:gd name="connsiteY69" fmla="*/ 333375 h 4152900"/>
              <a:gd name="connsiteX70" fmla="*/ 5558299 w 6577676"/>
              <a:gd name="connsiteY70" fmla="*/ 342900 h 4152900"/>
              <a:gd name="connsiteX71" fmla="*/ 5605924 w 6577676"/>
              <a:gd name="connsiteY71" fmla="*/ 352425 h 4152900"/>
              <a:gd name="connsiteX72" fmla="*/ 5739274 w 6577676"/>
              <a:gd name="connsiteY72" fmla="*/ 400050 h 4152900"/>
              <a:gd name="connsiteX73" fmla="*/ 5824999 w 6577676"/>
              <a:gd name="connsiteY73" fmla="*/ 428625 h 4152900"/>
              <a:gd name="connsiteX74" fmla="*/ 5853574 w 6577676"/>
              <a:gd name="connsiteY74" fmla="*/ 438150 h 4152900"/>
              <a:gd name="connsiteX75" fmla="*/ 5901199 w 6577676"/>
              <a:gd name="connsiteY75" fmla="*/ 457200 h 4152900"/>
              <a:gd name="connsiteX76" fmla="*/ 5958349 w 6577676"/>
              <a:gd name="connsiteY76" fmla="*/ 514350 h 4152900"/>
              <a:gd name="connsiteX77" fmla="*/ 5986924 w 6577676"/>
              <a:gd name="connsiteY77" fmla="*/ 552450 h 4152900"/>
              <a:gd name="connsiteX78" fmla="*/ 6044074 w 6577676"/>
              <a:gd name="connsiteY78" fmla="*/ 609600 h 4152900"/>
              <a:gd name="connsiteX79" fmla="*/ 6110749 w 6577676"/>
              <a:gd name="connsiteY79" fmla="*/ 695325 h 4152900"/>
              <a:gd name="connsiteX80" fmla="*/ 6129799 w 6577676"/>
              <a:gd name="connsiteY80" fmla="*/ 723900 h 4152900"/>
              <a:gd name="connsiteX81" fmla="*/ 6158374 w 6577676"/>
              <a:gd name="connsiteY81" fmla="*/ 762000 h 4152900"/>
              <a:gd name="connsiteX82" fmla="*/ 6186949 w 6577676"/>
              <a:gd name="connsiteY82" fmla="*/ 819150 h 4152900"/>
              <a:gd name="connsiteX83" fmla="*/ 6205999 w 6577676"/>
              <a:gd name="connsiteY83" fmla="*/ 866775 h 4152900"/>
              <a:gd name="connsiteX84" fmla="*/ 6234574 w 6577676"/>
              <a:gd name="connsiteY84" fmla="*/ 904875 h 4152900"/>
              <a:gd name="connsiteX85" fmla="*/ 6253624 w 6577676"/>
              <a:gd name="connsiteY85" fmla="*/ 942975 h 4152900"/>
              <a:gd name="connsiteX86" fmla="*/ 6272674 w 6577676"/>
              <a:gd name="connsiteY86" fmla="*/ 971550 h 4152900"/>
              <a:gd name="connsiteX87" fmla="*/ 6291724 w 6577676"/>
              <a:gd name="connsiteY87" fmla="*/ 1009650 h 4152900"/>
              <a:gd name="connsiteX88" fmla="*/ 6310774 w 6577676"/>
              <a:gd name="connsiteY88" fmla="*/ 1038225 h 4152900"/>
              <a:gd name="connsiteX89" fmla="*/ 6320299 w 6577676"/>
              <a:gd name="connsiteY89" fmla="*/ 1066800 h 4152900"/>
              <a:gd name="connsiteX90" fmla="*/ 6339349 w 6577676"/>
              <a:gd name="connsiteY90" fmla="*/ 1095375 h 4152900"/>
              <a:gd name="connsiteX91" fmla="*/ 6367924 w 6577676"/>
              <a:gd name="connsiteY91" fmla="*/ 1181100 h 4152900"/>
              <a:gd name="connsiteX92" fmla="*/ 6377449 w 6577676"/>
              <a:gd name="connsiteY92" fmla="*/ 1209675 h 4152900"/>
              <a:gd name="connsiteX93" fmla="*/ 6406024 w 6577676"/>
              <a:gd name="connsiteY93" fmla="*/ 1238250 h 4152900"/>
              <a:gd name="connsiteX94" fmla="*/ 6415549 w 6577676"/>
              <a:gd name="connsiteY94" fmla="*/ 1266825 h 4152900"/>
              <a:gd name="connsiteX95" fmla="*/ 6453649 w 6577676"/>
              <a:gd name="connsiteY95" fmla="*/ 1323975 h 4152900"/>
              <a:gd name="connsiteX96" fmla="*/ 6472699 w 6577676"/>
              <a:gd name="connsiteY96" fmla="*/ 1381125 h 4152900"/>
              <a:gd name="connsiteX97" fmla="*/ 6491749 w 6577676"/>
              <a:gd name="connsiteY97" fmla="*/ 1409700 h 4152900"/>
              <a:gd name="connsiteX98" fmla="*/ 6510799 w 6577676"/>
              <a:gd name="connsiteY98" fmla="*/ 1466850 h 4152900"/>
              <a:gd name="connsiteX99" fmla="*/ 6539374 w 6577676"/>
              <a:gd name="connsiteY99" fmla="*/ 1533525 h 4152900"/>
              <a:gd name="connsiteX100" fmla="*/ 6510799 w 6577676"/>
              <a:gd name="connsiteY100" fmla="*/ 1828800 h 4152900"/>
              <a:gd name="connsiteX101" fmla="*/ 6501274 w 6577676"/>
              <a:gd name="connsiteY101" fmla="*/ 1857375 h 4152900"/>
              <a:gd name="connsiteX102" fmla="*/ 6482224 w 6577676"/>
              <a:gd name="connsiteY102" fmla="*/ 1933575 h 4152900"/>
              <a:gd name="connsiteX103" fmla="*/ 6491749 w 6577676"/>
              <a:gd name="connsiteY103" fmla="*/ 2324100 h 4152900"/>
              <a:gd name="connsiteX104" fmla="*/ 6501274 w 6577676"/>
              <a:gd name="connsiteY104" fmla="*/ 2352675 h 4152900"/>
              <a:gd name="connsiteX105" fmla="*/ 6520324 w 6577676"/>
              <a:gd name="connsiteY105" fmla="*/ 2438400 h 4152900"/>
              <a:gd name="connsiteX106" fmla="*/ 6539374 w 6577676"/>
              <a:gd name="connsiteY106" fmla="*/ 2495550 h 4152900"/>
              <a:gd name="connsiteX107" fmla="*/ 6558424 w 6577676"/>
              <a:gd name="connsiteY107" fmla="*/ 2657475 h 4152900"/>
              <a:gd name="connsiteX108" fmla="*/ 6577474 w 6577676"/>
              <a:gd name="connsiteY108" fmla="*/ 2724150 h 4152900"/>
              <a:gd name="connsiteX109" fmla="*/ 6548899 w 6577676"/>
              <a:gd name="connsiteY109" fmla="*/ 2895600 h 4152900"/>
              <a:gd name="connsiteX110" fmla="*/ 6529849 w 6577676"/>
              <a:gd name="connsiteY110" fmla="*/ 2924175 h 4152900"/>
              <a:gd name="connsiteX111" fmla="*/ 6510799 w 6577676"/>
              <a:gd name="connsiteY111" fmla="*/ 3000375 h 4152900"/>
              <a:gd name="connsiteX112" fmla="*/ 6482224 w 6577676"/>
              <a:gd name="connsiteY112" fmla="*/ 3038475 h 4152900"/>
              <a:gd name="connsiteX113" fmla="*/ 6463174 w 6577676"/>
              <a:gd name="connsiteY113" fmla="*/ 3086100 h 4152900"/>
              <a:gd name="connsiteX114" fmla="*/ 6444124 w 6577676"/>
              <a:gd name="connsiteY114" fmla="*/ 3124200 h 4152900"/>
              <a:gd name="connsiteX115" fmla="*/ 6434599 w 6577676"/>
              <a:gd name="connsiteY115" fmla="*/ 3190875 h 4152900"/>
              <a:gd name="connsiteX116" fmla="*/ 6425074 w 6577676"/>
              <a:gd name="connsiteY116" fmla="*/ 3333750 h 4152900"/>
              <a:gd name="connsiteX117" fmla="*/ 6396499 w 6577676"/>
              <a:gd name="connsiteY117" fmla="*/ 3371850 h 4152900"/>
              <a:gd name="connsiteX118" fmla="*/ 6358399 w 6577676"/>
              <a:gd name="connsiteY118" fmla="*/ 3448050 h 4152900"/>
              <a:gd name="connsiteX119" fmla="*/ 6320299 w 6577676"/>
              <a:gd name="connsiteY119" fmla="*/ 3514725 h 4152900"/>
              <a:gd name="connsiteX120" fmla="*/ 6291724 w 6577676"/>
              <a:gd name="connsiteY120" fmla="*/ 3609975 h 4152900"/>
              <a:gd name="connsiteX121" fmla="*/ 6272674 w 6577676"/>
              <a:gd name="connsiteY121" fmla="*/ 3752850 h 4152900"/>
              <a:gd name="connsiteX122" fmla="*/ 6263149 w 6577676"/>
              <a:gd name="connsiteY122" fmla="*/ 3810000 h 4152900"/>
              <a:gd name="connsiteX123" fmla="*/ 6253624 w 6577676"/>
              <a:gd name="connsiteY123" fmla="*/ 4095750 h 4152900"/>
              <a:gd name="connsiteX124" fmla="*/ 6244099 w 6577676"/>
              <a:gd name="connsiteY124" fmla="*/ 4133850 h 4152900"/>
              <a:gd name="connsiteX125" fmla="*/ 5701174 w 6577676"/>
              <a:gd name="connsiteY125" fmla="*/ 4143375 h 4152900"/>
              <a:gd name="connsiteX126" fmla="*/ 3996199 w 6577676"/>
              <a:gd name="connsiteY126" fmla="*/ 4133850 h 4152900"/>
              <a:gd name="connsiteX127" fmla="*/ 3939049 w 6577676"/>
              <a:gd name="connsiteY127" fmla="*/ 4124325 h 4152900"/>
              <a:gd name="connsiteX128" fmla="*/ 3739024 w 6577676"/>
              <a:gd name="connsiteY128" fmla="*/ 4114800 h 4152900"/>
              <a:gd name="connsiteX129" fmla="*/ 3681874 w 6577676"/>
              <a:gd name="connsiteY129" fmla="*/ 4105275 h 4152900"/>
              <a:gd name="connsiteX130" fmla="*/ 3653299 w 6577676"/>
              <a:gd name="connsiteY130" fmla="*/ 4095750 h 4152900"/>
              <a:gd name="connsiteX131" fmla="*/ 1976899 w 6577676"/>
              <a:gd name="connsiteY131" fmla="*/ 4105275 h 4152900"/>
              <a:gd name="connsiteX132" fmla="*/ 1814974 w 6577676"/>
              <a:gd name="connsiteY132" fmla="*/ 4124325 h 4152900"/>
              <a:gd name="connsiteX133" fmla="*/ 1672099 w 6577676"/>
              <a:gd name="connsiteY133" fmla="*/ 4143375 h 4152900"/>
              <a:gd name="connsiteX134" fmla="*/ 1529224 w 6577676"/>
              <a:gd name="connsiteY134" fmla="*/ 4152900 h 4152900"/>
              <a:gd name="connsiteX135" fmla="*/ 729124 w 6577676"/>
              <a:gd name="connsiteY135" fmla="*/ 4143375 h 4152900"/>
              <a:gd name="connsiteX136" fmla="*/ 567199 w 6577676"/>
              <a:gd name="connsiteY136" fmla="*/ 4124325 h 4152900"/>
              <a:gd name="connsiteX137" fmla="*/ 471949 w 6577676"/>
              <a:gd name="connsiteY137" fmla="*/ 4114800 h 4152900"/>
              <a:gd name="connsiteX138" fmla="*/ 329074 w 6577676"/>
              <a:gd name="connsiteY138" fmla="*/ 4095750 h 4152900"/>
              <a:gd name="connsiteX139" fmla="*/ 281449 w 6577676"/>
              <a:gd name="connsiteY139" fmla="*/ 4086225 h 4152900"/>
              <a:gd name="connsiteX140" fmla="*/ 14749 w 6577676"/>
              <a:gd name="connsiteY140" fmla="*/ 4133850 h 4152900"/>
              <a:gd name="connsiteX0" fmla="*/ 14749 w 6577676"/>
              <a:gd name="connsiteY0" fmla="*/ 4133850 h 4152900"/>
              <a:gd name="connsiteX1" fmla="*/ 33799 w 6577676"/>
              <a:gd name="connsiteY1" fmla="*/ 4010025 h 4152900"/>
              <a:gd name="connsiteX2" fmla="*/ 14749 w 6577676"/>
              <a:gd name="connsiteY2" fmla="*/ 3886200 h 4152900"/>
              <a:gd name="connsiteX3" fmla="*/ 14749 w 6577676"/>
              <a:gd name="connsiteY3" fmla="*/ 3543300 h 4152900"/>
              <a:gd name="connsiteX4" fmla="*/ 33799 w 6577676"/>
              <a:gd name="connsiteY4" fmla="*/ 2886075 h 4152900"/>
              <a:gd name="connsiteX5" fmla="*/ 43324 w 6577676"/>
              <a:gd name="connsiteY5" fmla="*/ 2495550 h 4152900"/>
              <a:gd name="connsiteX6" fmla="*/ 62374 w 6577676"/>
              <a:gd name="connsiteY6" fmla="*/ 1600200 h 4152900"/>
              <a:gd name="connsiteX7" fmla="*/ 24274 w 6577676"/>
              <a:gd name="connsiteY7" fmla="*/ 1076325 h 4152900"/>
              <a:gd name="connsiteX8" fmla="*/ 5224 w 6577676"/>
              <a:gd name="connsiteY8" fmla="*/ 400050 h 4152900"/>
              <a:gd name="connsiteX9" fmla="*/ 24274 w 6577676"/>
              <a:gd name="connsiteY9" fmla="*/ 285750 h 4152900"/>
              <a:gd name="connsiteX10" fmla="*/ 33799 w 6577676"/>
              <a:gd name="connsiteY10" fmla="*/ 247650 h 4152900"/>
              <a:gd name="connsiteX11" fmla="*/ 81424 w 6577676"/>
              <a:gd name="connsiteY11" fmla="*/ 209550 h 4152900"/>
              <a:gd name="connsiteX12" fmla="*/ 157624 w 6577676"/>
              <a:gd name="connsiteY12" fmla="*/ 161925 h 4152900"/>
              <a:gd name="connsiteX13" fmla="*/ 186199 w 6577676"/>
              <a:gd name="connsiteY13" fmla="*/ 142875 h 4152900"/>
              <a:gd name="connsiteX14" fmla="*/ 233824 w 6577676"/>
              <a:gd name="connsiteY14" fmla="*/ 133350 h 4152900"/>
              <a:gd name="connsiteX15" fmla="*/ 310024 w 6577676"/>
              <a:gd name="connsiteY15" fmla="*/ 114300 h 4152900"/>
              <a:gd name="connsiteX16" fmla="*/ 376699 w 6577676"/>
              <a:gd name="connsiteY16" fmla="*/ 85725 h 4152900"/>
              <a:gd name="connsiteX17" fmla="*/ 405274 w 6577676"/>
              <a:gd name="connsiteY17" fmla="*/ 76200 h 4152900"/>
              <a:gd name="connsiteX18" fmla="*/ 471949 w 6577676"/>
              <a:gd name="connsiteY18" fmla="*/ 47625 h 4152900"/>
              <a:gd name="connsiteX19" fmla="*/ 548149 w 6577676"/>
              <a:gd name="connsiteY19" fmla="*/ 38100 h 4152900"/>
              <a:gd name="connsiteX20" fmla="*/ 586249 w 6577676"/>
              <a:gd name="connsiteY20" fmla="*/ 28575 h 4152900"/>
              <a:gd name="connsiteX21" fmla="*/ 614824 w 6577676"/>
              <a:gd name="connsiteY21" fmla="*/ 19050 h 4152900"/>
              <a:gd name="connsiteX22" fmla="*/ 691024 w 6577676"/>
              <a:gd name="connsiteY22" fmla="*/ 9525 h 4152900"/>
              <a:gd name="connsiteX23" fmla="*/ 1062499 w 6577676"/>
              <a:gd name="connsiteY23" fmla="*/ 19050 h 4152900"/>
              <a:gd name="connsiteX24" fmla="*/ 1091074 w 6577676"/>
              <a:gd name="connsiteY24" fmla="*/ 28575 h 4152900"/>
              <a:gd name="connsiteX25" fmla="*/ 1138699 w 6577676"/>
              <a:gd name="connsiteY25" fmla="*/ 38100 h 4152900"/>
              <a:gd name="connsiteX26" fmla="*/ 1205374 w 6577676"/>
              <a:gd name="connsiteY26" fmla="*/ 57150 h 4152900"/>
              <a:gd name="connsiteX27" fmla="*/ 1272049 w 6577676"/>
              <a:gd name="connsiteY27" fmla="*/ 76200 h 4152900"/>
              <a:gd name="connsiteX28" fmla="*/ 1300624 w 6577676"/>
              <a:gd name="connsiteY28" fmla="*/ 95250 h 4152900"/>
              <a:gd name="connsiteX29" fmla="*/ 1338724 w 6577676"/>
              <a:gd name="connsiteY29" fmla="*/ 104775 h 4152900"/>
              <a:gd name="connsiteX30" fmla="*/ 1376824 w 6577676"/>
              <a:gd name="connsiteY30" fmla="*/ 123825 h 4152900"/>
              <a:gd name="connsiteX31" fmla="*/ 1481599 w 6577676"/>
              <a:gd name="connsiteY31" fmla="*/ 152400 h 4152900"/>
              <a:gd name="connsiteX32" fmla="*/ 1576849 w 6577676"/>
              <a:gd name="connsiteY32" fmla="*/ 171450 h 4152900"/>
              <a:gd name="connsiteX33" fmla="*/ 1719724 w 6577676"/>
              <a:gd name="connsiteY33" fmla="*/ 190500 h 4152900"/>
              <a:gd name="connsiteX34" fmla="*/ 1795924 w 6577676"/>
              <a:gd name="connsiteY34" fmla="*/ 200025 h 4152900"/>
              <a:gd name="connsiteX35" fmla="*/ 1824499 w 6577676"/>
              <a:gd name="connsiteY35" fmla="*/ 209550 h 4152900"/>
              <a:gd name="connsiteX36" fmla="*/ 1957849 w 6577676"/>
              <a:gd name="connsiteY36" fmla="*/ 228600 h 4152900"/>
              <a:gd name="connsiteX37" fmla="*/ 2281699 w 6577676"/>
              <a:gd name="connsiteY37" fmla="*/ 219075 h 4152900"/>
              <a:gd name="connsiteX38" fmla="*/ 2367424 w 6577676"/>
              <a:gd name="connsiteY38" fmla="*/ 190500 h 4152900"/>
              <a:gd name="connsiteX39" fmla="*/ 2405524 w 6577676"/>
              <a:gd name="connsiteY39" fmla="*/ 152400 h 4152900"/>
              <a:gd name="connsiteX40" fmla="*/ 2491249 w 6577676"/>
              <a:gd name="connsiteY40" fmla="*/ 104775 h 4152900"/>
              <a:gd name="connsiteX41" fmla="*/ 2519824 w 6577676"/>
              <a:gd name="connsiteY41" fmla="*/ 95250 h 4152900"/>
              <a:gd name="connsiteX42" fmla="*/ 2548399 w 6577676"/>
              <a:gd name="connsiteY42" fmla="*/ 76200 h 4152900"/>
              <a:gd name="connsiteX43" fmla="*/ 2624599 w 6577676"/>
              <a:gd name="connsiteY43" fmla="*/ 57150 h 4152900"/>
              <a:gd name="connsiteX44" fmla="*/ 2662699 w 6577676"/>
              <a:gd name="connsiteY44" fmla="*/ 38100 h 4152900"/>
              <a:gd name="connsiteX45" fmla="*/ 2700799 w 6577676"/>
              <a:gd name="connsiteY45" fmla="*/ 28575 h 4152900"/>
              <a:gd name="connsiteX46" fmla="*/ 2729374 w 6577676"/>
              <a:gd name="connsiteY46" fmla="*/ 19050 h 4152900"/>
              <a:gd name="connsiteX47" fmla="*/ 2815099 w 6577676"/>
              <a:gd name="connsiteY47" fmla="*/ 0 h 4152900"/>
              <a:gd name="connsiteX48" fmla="*/ 2843674 w 6577676"/>
              <a:gd name="connsiteY48" fmla="*/ 9525 h 4152900"/>
              <a:gd name="connsiteX49" fmla="*/ 3786649 w 6577676"/>
              <a:gd name="connsiteY49" fmla="*/ 19050 h 4152900"/>
              <a:gd name="connsiteX50" fmla="*/ 4291474 w 6577676"/>
              <a:gd name="connsiteY50" fmla="*/ 28575 h 4152900"/>
              <a:gd name="connsiteX51" fmla="*/ 4396249 w 6577676"/>
              <a:gd name="connsiteY51" fmla="*/ 57150 h 4152900"/>
              <a:gd name="connsiteX52" fmla="*/ 4443874 w 6577676"/>
              <a:gd name="connsiteY52" fmla="*/ 66675 h 4152900"/>
              <a:gd name="connsiteX53" fmla="*/ 4748674 w 6577676"/>
              <a:gd name="connsiteY53" fmla="*/ 76200 h 4152900"/>
              <a:gd name="connsiteX54" fmla="*/ 4834399 w 6577676"/>
              <a:gd name="connsiteY54" fmla="*/ 95250 h 4152900"/>
              <a:gd name="connsiteX55" fmla="*/ 4882024 w 6577676"/>
              <a:gd name="connsiteY55" fmla="*/ 114300 h 4152900"/>
              <a:gd name="connsiteX56" fmla="*/ 4939174 w 6577676"/>
              <a:gd name="connsiteY56" fmla="*/ 142875 h 4152900"/>
              <a:gd name="connsiteX57" fmla="*/ 4977274 w 6577676"/>
              <a:gd name="connsiteY57" fmla="*/ 152400 h 4152900"/>
              <a:gd name="connsiteX58" fmla="*/ 5024899 w 6577676"/>
              <a:gd name="connsiteY58" fmla="*/ 180975 h 4152900"/>
              <a:gd name="connsiteX59" fmla="*/ 5053474 w 6577676"/>
              <a:gd name="connsiteY59" fmla="*/ 190500 h 4152900"/>
              <a:gd name="connsiteX60" fmla="*/ 5101099 w 6577676"/>
              <a:gd name="connsiteY60" fmla="*/ 209550 h 4152900"/>
              <a:gd name="connsiteX61" fmla="*/ 5139199 w 6577676"/>
              <a:gd name="connsiteY61" fmla="*/ 228600 h 4152900"/>
              <a:gd name="connsiteX62" fmla="*/ 5224924 w 6577676"/>
              <a:gd name="connsiteY62" fmla="*/ 247650 h 4152900"/>
              <a:gd name="connsiteX63" fmla="*/ 5253499 w 6577676"/>
              <a:gd name="connsiteY63" fmla="*/ 257175 h 4152900"/>
              <a:gd name="connsiteX64" fmla="*/ 5291599 w 6577676"/>
              <a:gd name="connsiteY64" fmla="*/ 266700 h 4152900"/>
              <a:gd name="connsiteX65" fmla="*/ 5377324 w 6577676"/>
              <a:gd name="connsiteY65" fmla="*/ 285750 h 4152900"/>
              <a:gd name="connsiteX66" fmla="*/ 5405899 w 6577676"/>
              <a:gd name="connsiteY66" fmla="*/ 295275 h 4152900"/>
              <a:gd name="connsiteX67" fmla="*/ 5434474 w 6577676"/>
              <a:gd name="connsiteY67" fmla="*/ 314325 h 4152900"/>
              <a:gd name="connsiteX68" fmla="*/ 5529724 w 6577676"/>
              <a:gd name="connsiteY68" fmla="*/ 333375 h 4152900"/>
              <a:gd name="connsiteX69" fmla="*/ 5558299 w 6577676"/>
              <a:gd name="connsiteY69" fmla="*/ 342900 h 4152900"/>
              <a:gd name="connsiteX70" fmla="*/ 5605924 w 6577676"/>
              <a:gd name="connsiteY70" fmla="*/ 352425 h 4152900"/>
              <a:gd name="connsiteX71" fmla="*/ 5739274 w 6577676"/>
              <a:gd name="connsiteY71" fmla="*/ 400050 h 4152900"/>
              <a:gd name="connsiteX72" fmla="*/ 5824999 w 6577676"/>
              <a:gd name="connsiteY72" fmla="*/ 428625 h 4152900"/>
              <a:gd name="connsiteX73" fmla="*/ 5853574 w 6577676"/>
              <a:gd name="connsiteY73" fmla="*/ 438150 h 4152900"/>
              <a:gd name="connsiteX74" fmla="*/ 5901199 w 6577676"/>
              <a:gd name="connsiteY74" fmla="*/ 457200 h 4152900"/>
              <a:gd name="connsiteX75" fmla="*/ 5958349 w 6577676"/>
              <a:gd name="connsiteY75" fmla="*/ 514350 h 4152900"/>
              <a:gd name="connsiteX76" fmla="*/ 5986924 w 6577676"/>
              <a:gd name="connsiteY76" fmla="*/ 552450 h 4152900"/>
              <a:gd name="connsiteX77" fmla="*/ 6044074 w 6577676"/>
              <a:gd name="connsiteY77" fmla="*/ 609600 h 4152900"/>
              <a:gd name="connsiteX78" fmla="*/ 6110749 w 6577676"/>
              <a:gd name="connsiteY78" fmla="*/ 695325 h 4152900"/>
              <a:gd name="connsiteX79" fmla="*/ 6129799 w 6577676"/>
              <a:gd name="connsiteY79" fmla="*/ 723900 h 4152900"/>
              <a:gd name="connsiteX80" fmla="*/ 6158374 w 6577676"/>
              <a:gd name="connsiteY80" fmla="*/ 762000 h 4152900"/>
              <a:gd name="connsiteX81" fmla="*/ 6186949 w 6577676"/>
              <a:gd name="connsiteY81" fmla="*/ 819150 h 4152900"/>
              <a:gd name="connsiteX82" fmla="*/ 6205999 w 6577676"/>
              <a:gd name="connsiteY82" fmla="*/ 866775 h 4152900"/>
              <a:gd name="connsiteX83" fmla="*/ 6234574 w 6577676"/>
              <a:gd name="connsiteY83" fmla="*/ 904875 h 4152900"/>
              <a:gd name="connsiteX84" fmla="*/ 6253624 w 6577676"/>
              <a:gd name="connsiteY84" fmla="*/ 942975 h 4152900"/>
              <a:gd name="connsiteX85" fmla="*/ 6272674 w 6577676"/>
              <a:gd name="connsiteY85" fmla="*/ 971550 h 4152900"/>
              <a:gd name="connsiteX86" fmla="*/ 6291724 w 6577676"/>
              <a:gd name="connsiteY86" fmla="*/ 1009650 h 4152900"/>
              <a:gd name="connsiteX87" fmla="*/ 6310774 w 6577676"/>
              <a:gd name="connsiteY87" fmla="*/ 1038225 h 4152900"/>
              <a:gd name="connsiteX88" fmla="*/ 6320299 w 6577676"/>
              <a:gd name="connsiteY88" fmla="*/ 1066800 h 4152900"/>
              <a:gd name="connsiteX89" fmla="*/ 6339349 w 6577676"/>
              <a:gd name="connsiteY89" fmla="*/ 1095375 h 4152900"/>
              <a:gd name="connsiteX90" fmla="*/ 6367924 w 6577676"/>
              <a:gd name="connsiteY90" fmla="*/ 1181100 h 4152900"/>
              <a:gd name="connsiteX91" fmla="*/ 6377449 w 6577676"/>
              <a:gd name="connsiteY91" fmla="*/ 1209675 h 4152900"/>
              <a:gd name="connsiteX92" fmla="*/ 6406024 w 6577676"/>
              <a:gd name="connsiteY92" fmla="*/ 1238250 h 4152900"/>
              <a:gd name="connsiteX93" fmla="*/ 6415549 w 6577676"/>
              <a:gd name="connsiteY93" fmla="*/ 1266825 h 4152900"/>
              <a:gd name="connsiteX94" fmla="*/ 6453649 w 6577676"/>
              <a:gd name="connsiteY94" fmla="*/ 1323975 h 4152900"/>
              <a:gd name="connsiteX95" fmla="*/ 6472699 w 6577676"/>
              <a:gd name="connsiteY95" fmla="*/ 1381125 h 4152900"/>
              <a:gd name="connsiteX96" fmla="*/ 6491749 w 6577676"/>
              <a:gd name="connsiteY96" fmla="*/ 1409700 h 4152900"/>
              <a:gd name="connsiteX97" fmla="*/ 6510799 w 6577676"/>
              <a:gd name="connsiteY97" fmla="*/ 1466850 h 4152900"/>
              <a:gd name="connsiteX98" fmla="*/ 6539374 w 6577676"/>
              <a:gd name="connsiteY98" fmla="*/ 1533525 h 4152900"/>
              <a:gd name="connsiteX99" fmla="*/ 6510799 w 6577676"/>
              <a:gd name="connsiteY99" fmla="*/ 1828800 h 4152900"/>
              <a:gd name="connsiteX100" fmla="*/ 6501274 w 6577676"/>
              <a:gd name="connsiteY100" fmla="*/ 1857375 h 4152900"/>
              <a:gd name="connsiteX101" fmla="*/ 6482224 w 6577676"/>
              <a:gd name="connsiteY101" fmla="*/ 1933575 h 4152900"/>
              <a:gd name="connsiteX102" fmla="*/ 6491749 w 6577676"/>
              <a:gd name="connsiteY102" fmla="*/ 2324100 h 4152900"/>
              <a:gd name="connsiteX103" fmla="*/ 6501274 w 6577676"/>
              <a:gd name="connsiteY103" fmla="*/ 2352675 h 4152900"/>
              <a:gd name="connsiteX104" fmla="*/ 6520324 w 6577676"/>
              <a:gd name="connsiteY104" fmla="*/ 2438400 h 4152900"/>
              <a:gd name="connsiteX105" fmla="*/ 6539374 w 6577676"/>
              <a:gd name="connsiteY105" fmla="*/ 2495550 h 4152900"/>
              <a:gd name="connsiteX106" fmla="*/ 6558424 w 6577676"/>
              <a:gd name="connsiteY106" fmla="*/ 2657475 h 4152900"/>
              <a:gd name="connsiteX107" fmla="*/ 6577474 w 6577676"/>
              <a:gd name="connsiteY107" fmla="*/ 2724150 h 4152900"/>
              <a:gd name="connsiteX108" fmla="*/ 6548899 w 6577676"/>
              <a:gd name="connsiteY108" fmla="*/ 2895600 h 4152900"/>
              <a:gd name="connsiteX109" fmla="*/ 6529849 w 6577676"/>
              <a:gd name="connsiteY109" fmla="*/ 2924175 h 4152900"/>
              <a:gd name="connsiteX110" fmla="*/ 6510799 w 6577676"/>
              <a:gd name="connsiteY110" fmla="*/ 3000375 h 4152900"/>
              <a:gd name="connsiteX111" fmla="*/ 6482224 w 6577676"/>
              <a:gd name="connsiteY111" fmla="*/ 3038475 h 4152900"/>
              <a:gd name="connsiteX112" fmla="*/ 6463174 w 6577676"/>
              <a:gd name="connsiteY112" fmla="*/ 3086100 h 4152900"/>
              <a:gd name="connsiteX113" fmla="*/ 6444124 w 6577676"/>
              <a:gd name="connsiteY113" fmla="*/ 3124200 h 4152900"/>
              <a:gd name="connsiteX114" fmla="*/ 6434599 w 6577676"/>
              <a:gd name="connsiteY114" fmla="*/ 3190875 h 4152900"/>
              <a:gd name="connsiteX115" fmla="*/ 6425074 w 6577676"/>
              <a:gd name="connsiteY115" fmla="*/ 3333750 h 4152900"/>
              <a:gd name="connsiteX116" fmla="*/ 6396499 w 6577676"/>
              <a:gd name="connsiteY116" fmla="*/ 3371850 h 4152900"/>
              <a:gd name="connsiteX117" fmla="*/ 6358399 w 6577676"/>
              <a:gd name="connsiteY117" fmla="*/ 3448050 h 4152900"/>
              <a:gd name="connsiteX118" fmla="*/ 6320299 w 6577676"/>
              <a:gd name="connsiteY118" fmla="*/ 3514725 h 4152900"/>
              <a:gd name="connsiteX119" fmla="*/ 6291724 w 6577676"/>
              <a:gd name="connsiteY119" fmla="*/ 3609975 h 4152900"/>
              <a:gd name="connsiteX120" fmla="*/ 6272674 w 6577676"/>
              <a:gd name="connsiteY120" fmla="*/ 3752850 h 4152900"/>
              <a:gd name="connsiteX121" fmla="*/ 6263149 w 6577676"/>
              <a:gd name="connsiteY121" fmla="*/ 3810000 h 4152900"/>
              <a:gd name="connsiteX122" fmla="*/ 6253624 w 6577676"/>
              <a:gd name="connsiteY122" fmla="*/ 4095750 h 4152900"/>
              <a:gd name="connsiteX123" fmla="*/ 6244099 w 6577676"/>
              <a:gd name="connsiteY123" fmla="*/ 4133850 h 4152900"/>
              <a:gd name="connsiteX124" fmla="*/ 5701174 w 6577676"/>
              <a:gd name="connsiteY124" fmla="*/ 4143375 h 4152900"/>
              <a:gd name="connsiteX125" fmla="*/ 3996199 w 6577676"/>
              <a:gd name="connsiteY125" fmla="*/ 4133850 h 4152900"/>
              <a:gd name="connsiteX126" fmla="*/ 3939049 w 6577676"/>
              <a:gd name="connsiteY126" fmla="*/ 4124325 h 4152900"/>
              <a:gd name="connsiteX127" fmla="*/ 3739024 w 6577676"/>
              <a:gd name="connsiteY127" fmla="*/ 4114800 h 4152900"/>
              <a:gd name="connsiteX128" fmla="*/ 3681874 w 6577676"/>
              <a:gd name="connsiteY128" fmla="*/ 4105275 h 4152900"/>
              <a:gd name="connsiteX129" fmla="*/ 3653299 w 6577676"/>
              <a:gd name="connsiteY129" fmla="*/ 4095750 h 4152900"/>
              <a:gd name="connsiteX130" fmla="*/ 1976899 w 6577676"/>
              <a:gd name="connsiteY130" fmla="*/ 4105275 h 4152900"/>
              <a:gd name="connsiteX131" fmla="*/ 1814974 w 6577676"/>
              <a:gd name="connsiteY131" fmla="*/ 4124325 h 4152900"/>
              <a:gd name="connsiteX132" fmla="*/ 1672099 w 6577676"/>
              <a:gd name="connsiteY132" fmla="*/ 4143375 h 4152900"/>
              <a:gd name="connsiteX133" fmla="*/ 1529224 w 6577676"/>
              <a:gd name="connsiteY133" fmla="*/ 4152900 h 4152900"/>
              <a:gd name="connsiteX134" fmla="*/ 729124 w 6577676"/>
              <a:gd name="connsiteY134" fmla="*/ 4143375 h 4152900"/>
              <a:gd name="connsiteX135" fmla="*/ 567199 w 6577676"/>
              <a:gd name="connsiteY135" fmla="*/ 4124325 h 4152900"/>
              <a:gd name="connsiteX136" fmla="*/ 471949 w 6577676"/>
              <a:gd name="connsiteY136" fmla="*/ 4114800 h 4152900"/>
              <a:gd name="connsiteX137" fmla="*/ 329074 w 6577676"/>
              <a:gd name="connsiteY137" fmla="*/ 4095750 h 4152900"/>
              <a:gd name="connsiteX138" fmla="*/ 281449 w 6577676"/>
              <a:gd name="connsiteY138" fmla="*/ 4086225 h 4152900"/>
              <a:gd name="connsiteX139" fmla="*/ 14749 w 6577676"/>
              <a:gd name="connsiteY139" fmla="*/ 4133850 h 4152900"/>
              <a:gd name="connsiteX0" fmla="*/ 14749 w 6577676"/>
              <a:gd name="connsiteY0" fmla="*/ 4133850 h 4152900"/>
              <a:gd name="connsiteX1" fmla="*/ 33799 w 6577676"/>
              <a:gd name="connsiteY1" fmla="*/ 4010025 h 4152900"/>
              <a:gd name="connsiteX2" fmla="*/ 14749 w 6577676"/>
              <a:gd name="connsiteY2" fmla="*/ 3886200 h 4152900"/>
              <a:gd name="connsiteX3" fmla="*/ 14749 w 6577676"/>
              <a:gd name="connsiteY3" fmla="*/ 3543300 h 4152900"/>
              <a:gd name="connsiteX4" fmla="*/ 43324 w 6577676"/>
              <a:gd name="connsiteY4" fmla="*/ 2495550 h 4152900"/>
              <a:gd name="connsiteX5" fmla="*/ 62374 w 6577676"/>
              <a:gd name="connsiteY5" fmla="*/ 1600200 h 4152900"/>
              <a:gd name="connsiteX6" fmla="*/ 24274 w 6577676"/>
              <a:gd name="connsiteY6" fmla="*/ 1076325 h 4152900"/>
              <a:gd name="connsiteX7" fmla="*/ 5224 w 6577676"/>
              <a:gd name="connsiteY7" fmla="*/ 400050 h 4152900"/>
              <a:gd name="connsiteX8" fmla="*/ 24274 w 6577676"/>
              <a:gd name="connsiteY8" fmla="*/ 285750 h 4152900"/>
              <a:gd name="connsiteX9" fmla="*/ 33799 w 6577676"/>
              <a:gd name="connsiteY9" fmla="*/ 247650 h 4152900"/>
              <a:gd name="connsiteX10" fmla="*/ 81424 w 6577676"/>
              <a:gd name="connsiteY10" fmla="*/ 209550 h 4152900"/>
              <a:gd name="connsiteX11" fmla="*/ 157624 w 6577676"/>
              <a:gd name="connsiteY11" fmla="*/ 161925 h 4152900"/>
              <a:gd name="connsiteX12" fmla="*/ 186199 w 6577676"/>
              <a:gd name="connsiteY12" fmla="*/ 142875 h 4152900"/>
              <a:gd name="connsiteX13" fmla="*/ 233824 w 6577676"/>
              <a:gd name="connsiteY13" fmla="*/ 133350 h 4152900"/>
              <a:gd name="connsiteX14" fmla="*/ 310024 w 6577676"/>
              <a:gd name="connsiteY14" fmla="*/ 114300 h 4152900"/>
              <a:gd name="connsiteX15" fmla="*/ 376699 w 6577676"/>
              <a:gd name="connsiteY15" fmla="*/ 85725 h 4152900"/>
              <a:gd name="connsiteX16" fmla="*/ 405274 w 6577676"/>
              <a:gd name="connsiteY16" fmla="*/ 76200 h 4152900"/>
              <a:gd name="connsiteX17" fmla="*/ 471949 w 6577676"/>
              <a:gd name="connsiteY17" fmla="*/ 47625 h 4152900"/>
              <a:gd name="connsiteX18" fmla="*/ 548149 w 6577676"/>
              <a:gd name="connsiteY18" fmla="*/ 38100 h 4152900"/>
              <a:gd name="connsiteX19" fmla="*/ 586249 w 6577676"/>
              <a:gd name="connsiteY19" fmla="*/ 28575 h 4152900"/>
              <a:gd name="connsiteX20" fmla="*/ 614824 w 6577676"/>
              <a:gd name="connsiteY20" fmla="*/ 19050 h 4152900"/>
              <a:gd name="connsiteX21" fmla="*/ 691024 w 6577676"/>
              <a:gd name="connsiteY21" fmla="*/ 9525 h 4152900"/>
              <a:gd name="connsiteX22" fmla="*/ 1062499 w 6577676"/>
              <a:gd name="connsiteY22" fmla="*/ 19050 h 4152900"/>
              <a:gd name="connsiteX23" fmla="*/ 1091074 w 6577676"/>
              <a:gd name="connsiteY23" fmla="*/ 28575 h 4152900"/>
              <a:gd name="connsiteX24" fmla="*/ 1138699 w 6577676"/>
              <a:gd name="connsiteY24" fmla="*/ 38100 h 4152900"/>
              <a:gd name="connsiteX25" fmla="*/ 1205374 w 6577676"/>
              <a:gd name="connsiteY25" fmla="*/ 57150 h 4152900"/>
              <a:gd name="connsiteX26" fmla="*/ 1272049 w 6577676"/>
              <a:gd name="connsiteY26" fmla="*/ 76200 h 4152900"/>
              <a:gd name="connsiteX27" fmla="*/ 1300624 w 6577676"/>
              <a:gd name="connsiteY27" fmla="*/ 95250 h 4152900"/>
              <a:gd name="connsiteX28" fmla="*/ 1338724 w 6577676"/>
              <a:gd name="connsiteY28" fmla="*/ 104775 h 4152900"/>
              <a:gd name="connsiteX29" fmla="*/ 1376824 w 6577676"/>
              <a:gd name="connsiteY29" fmla="*/ 123825 h 4152900"/>
              <a:gd name="connsiteX30" fmla="*/ 1481599 w 6577676"/>
              <a:gd name="connsiteY30" fmla="*/ 152400 h 4152900"/>
              <a:gd name="connsiteX31" fmla="*/ 1576849 w 6577676"/>
              <a:gd name="connsiteY31" fmla="*/ 171450 h 4152900"/>
              <a:gd name="connsiteX32" fmla="*/ 1719724 w 6577676"/>
              <a:gd name="connsiteY32" fmla="*/ 190500 h 4152900"/>
              <a:gd name="connsiteX33" fmla="*/ 1795924 w 6577676"/>
              <a:gd name="connsiteY33" fmla="*/ 200025 h 4152900"/>
              <a:gd name="connsiteX34" fmla="*/ 1824499 w 6577676"/>
              <a:gd name="connsiteY34" fmla="*/ 209550 h 4152900"/>
              <a:gd name="connsiteX35" fmla="*/ 1957849 w 6577676"/>
              <a:gd name="connsiteY35" fmla="*/ 228600 h 4152900"/>
              <a:gd name="connsiteX36" fmla="*/ 2281699 w 6577676"/>
              <a:gd name="connsiteY36" fmla="*/ 219075 h 4152900"/>
              <a:gd name="connsiteX37" fmla="*/ 2367424 w 6577676"/>
              <a:gd name="connsiteY37" fmla="*/ 190500 h 4152900"/>
              <a:gd name="connsiteX38" fmla="*/ 2405524 w 6577676"/>
              <a:gd name="connsiteY38" fmla="*/ 152400 h 4152900"/>
              <a:gd name="connsiteX39" fmla="*/ 2491249 w 6577676"/>
              <a:gd name="connsiteY39" fmla="*/ 104775 h 4152900"/>
              <a:gd name="connsiteX40" fmla="*/ 2519824 w 6577676"/>
              <a:gd name="connsiteY40" fmla="*/ 95250 h 4152900"/>
              <a:gd name="connsiteX41" fmla="*/ 2548399 w 6577676"/>
              <a:gd name="connsiteY41" fmla="*/ 76200 h 4152900"/>
              <a:gd name="connsiteX42" fmla="*/ 2624599 w 6577676"/>
              <a:gd name="connsiteY42" fmla="*/ 57150 h 4152900"/>
              <a:gd name="connsiteX43" fmla="*/ 2662699 w 6577676"/>
              <a:gd name="connsiteY43" fmla="*/ 38100 h 4152900"/>
              <a:gd name="connsiteX44" fmla="*/ 2700799 w 6577676"/>
              <a:gd name="connsiteY44" fmla="*/ 28575 h 4152900"/>
              <a:gd name="connsiteX45" fmla="*/ 2729374 w 6577676"/>
              <a:gd name="connsiteY45" fmla="*/ 19050 h 4152900"/>
              <a:gd name="connsiteX46" fmla="*/ 2815099 w 6577676"/>
              <a:gd name="connsiteY46" fmla="*/ 0 h 4152900"/>
              <a:gd name="connsiteX47" fmla="*/ 2843674 w 6577676"/>
              <a:gd name="connsiteY47" fmla="*/ 9525 h 4152900"/>
              <a:gd name="connsiteX48" fmla="*/ 3786649 w 6577676"/>
              <a:gd name="connsiteY48" fmla="*/ 19050 h 4152900"/>
              <a:gd name="connsiteX49" fmla="*/ 4291474 w 6577676"/>
              <a:gd name="connsiteY49" fmla="*/ 28575 h 4152900"/>
              <a:gd name="connsiteX50" fmla="*/ 4396249 w 6577676"/>
              <a:gd name="connsiteY50" fmla="*/ 57150 h 4152900"/>
              <a:gd name="connsiteX51" fmla="*/ 4443874 w 6577676"/>
              <a:gd name="connsiteY51" fmla="*/ 66675 h 4152900"/>
              <a:gd name="connsiteX52" fmla="*/ 4748674 w 6577676"/>
              <a:gd name="connsiteY52" fmla="*/ 76200 h 4152900"/>
              <a:gd name="connsiteX53" fmla="*/ 4834399 w 6577676"/>
              <a:gd name="connsiteY53" fmla="*/ 95250 h 4152900"/>
              <a:gd name="connsiteX54" fmla="*/ 4882024 w 6577676"/>
              <a:gd name="connsiteY54" fmla="*/ 114300 h 4152900"/>
              <a:gd name="connsiteX55" fmla="*/ 4939174 w 6577676"/>
              <a:gd name="connsiteY55" fmla="*/ 142875 h 4152900"/>
              <a:gd name="connsiteX56" fmla="*/ 4977274 w 6577676"/>
              <a:gd name="connsiteY56" fmla="*/ 152400 h 4152900"/>
              <a:gd name="connsiteX57" fmla="*/ 5024899 w 6577676"/>
              <a:gd name="connsiteY57" fmla="*/ 180975 h 4152900"/>
              <a:gd name="connsiteX58" fmla="*/ 5053474 w 6577676"/>
              <a:gd name="connsiteY58" fmla="*/ 190500 h 4152900"/>
              <a:gd name="connsiteX59" fmla="*/ 5101099 w 6577676"/>
              <a:gd name="connsiteY59" fmla="*/ 209550 h 4152900"/>
              <a:gd name="connsiteX60" fmla="*/ 5139199 w 6577676"/>
              <a:gd name="connsiteY60" fmla="*/ 228600 h 4152900"/>
              <a:gd name="connsiteX61" fmla="*/ 5224924 w 6577676"/>
              <a:gd name="connsiteY61" fmla="*/ 247650 h 4152900"/>
              <a:gd name="connsiteX62" fmla="*/ 5253499 w 6577676"/>
              <a:gd name="connsiteY62" fmla="*/ 257175 h 4152900"/>
              <a:gd name="connsiteX63" fmla="*/ 5291599 w 6577676"/>
              <a:gd name="connsiteY63" fmla="*/ 266700 h 4152900"/>
              <a:gd name="connsiteX64" fmla="*/ 5377324 w 6577676"/>
              <a:gd name="connsiteY64" fmla="*/ 285750 h 4152900"/>
              <a:gd name="connsiteX65" fmla="*/ 5405899 w 6577676"/>
              <a:gd name="connsiteY65" fmla="*/ 295275 h 4152900"/>
              <a:gd name="connsiteX66" fmla="*/ 5434474 w 6577676"/>
              <a:gd name="connsiteY66" fmla="*/ 314325 h 4152900"/>
              <a:gd name="connsiteX67" fmla="*/ 5529724 w 6577676"/>
              <a:gd name="connsiteY67" fmla="*/ 333375 h 4152900"/>
              <a:gd name="connsiteX68" fmla="*/ 5558299 w 6577676"/>
              <a:gd name="connsiteY68" fmla="*/ 342900 h 4152900"/>
              <a:gd name="connsiteX69" fmla="*/ 5605924 w 6577676"/>
              <a:gd name="connsiteY69" fmla="*/ 352425 h 4152900"/>
              <a:gd name="connsiteX70" fmla="*/ 5739274 w 6577676"/>
              <a:gd name="connsiteY70" fmla="*/ 400050 h 4152900"/>
              <a:gd name="connsiteX71" fmla="*/ 5824999 w 6577676"/>
              <a:gd name="connsiteY71" fmla="*/ 428625 h 4152900"/>
              <a:gd name="connsiteX72" fmla="*/ 5853574 w 6577676"/>
              <a:gd name="connsiteY72" fmla="*/ 438150 h 4152900"/>
              <a:gd name="connsiteX73" fmla="*/ 5901199 w 6577676"/>
              <a:gd name="connsiteY73" fmla="*/ 457200 h 4152900"/>
              <a:gd name="connsiteX74" fmla="*/ 5958349 w 6577676"/>
              <a:gd name="connsiteY74" fmla="*/ 514350 h 4152900"/>
              <a:gd name="connsiteX75" fmla="*/ 5986924 w 6577676"/>
              <a:gd name="connsiteY75" fmla="*/ 552450 h 4152900"/>
              <a:gd name="connsiteX76" fmla="*/ 6044074 w 6577676"/>
              <a:gd name="connsiteY76" fmla="*/ 609600 h 4152900"/>
              <a:gd name="connsiteX77" fmla="*/ 6110749 w 6577676"/>
              <a:gd name="connsiteY77" fmla="*/ 695325 h 4152900"/>
              <a:gd name="connsiteX78" fmla="*/ 6129799 w 6577676"/>
              <a:gd name="connsiteY78" fmla="*/ 723900 h 4152900"/>
              <a:gd name="connsiteX79" fmla="*/ 6158374 w 6577676"/>
              <a:gd name="connsiteY79" fmla="*/ 762000 h 4152900"/>
              <a:gd name="connsiteX80" fmla="*/ 6186949 w 6577676"/>
              <a:gd name="connsiteY80" fmla="*/ 819150 h 4152900"/>
              <a:gd name="connsiteX81" fmla="*/ 6205999 w 6577676"/>
              <a:gd name="connsiteY81" fmla="*/ 866775 h 4152900"/>
              <a:gd name="connsiteX82" fmla="*/ 6234574 w 6577676"/>
              <a:gd name="connsiteY82" fmla="*/ 904875 h 4152900"/>
              <a:gd name="connsiteX83" fmla="*/ 6253624 w 6577676"/>
              <a:gd name="connsiteY83" fmla="*/ 942975 h 4152900"/>
              <a:gd name="connsiteX84" fmla="*/ 6272674 w 6577676"/>
              <a:gd name="connsiteY84" fmla="*/ 971550 h 4152900"/>
              <a:gd name="connsiteX85" fmla="*/ 6291724 w 6577676"/>
              <a:gd name="connsiteY85" fmla="*/ 1009650 h 4152900"/>
              <a:gd name="connsiteX86" fmla="*/ 6310774 w 6577676"/>
              <a:gd name="connsiteY86" fmla="*/ 1038225 h 4152900"/>
              <a:gd name="connsiteX87" fmla="*/ 6320299 w 6577676"/>
              <a:gd name="connsiteY87" fmla="*/ 1066800 h 4152900"/>
              <a:gd name="connsiteX88" fmla="*/ 6339349 w 6577676"/>
              <a:gd name="connsiteY88" fmla="*/ 1095375 h 4152900"/>
              <a:gd name="connsiteX89" fmla="*/ 6367924 w 6577676"/>
              <a:gd name="connsiteY89" fmla="*/ 1181100 h 4152900"/>
              <a:gd name="connsiteX90" fmla="*/ 6377449 w 6577676"/>
              <a:gd name="connsiteY90" fmla="*/ 1209675 h 4152900"/>
              <a:gd name="connsiteX91" fmla="*/ 6406024 w 6577676"/>
              <a:gd name="connsiteY91" fmla="*/ 1238250 h 4152900"/>
              <a:gd name="connsiteX92" fmla="*/ 6415549 w 6577676"/>
              <a:gd name="connsiteY92" fmla="*/ 1266825 h 4152900"/>
              <a:gd name="connsiteX93" fmla="*/ 6453649 w 6577676"/>
              <a:gd name="connsiteY93" fmla="*/ 1323975 h 4152900"/>
              <a:gd name="connsiteX94" fmla="*/ 6472699 w 6577676"/>
              <a:gd name="connsiteY94" fmla="*/ 1381125 h 4152900"/>
              <a:gd name="connsiteX95" fmla="*/ 6491749 w 6577676"/>
              <a:gd name="connsiteY95" fmla="*/ 1409700 h 4152900"/>
              <a:gd name="connsiteX96" fmla="*/ 6510799 w 6577676"/>
              <a:gd name="connsiteY96" fmla="*/ 1466850 h 4152900"/>
              <a:gd name="connsiteX97" fmla="*/ 6539374 w 6577676"/>
              <a:gd name="connsiteY97" fmla="*/ 1533525 h 4152900"/>
              <a:gd name="connsiteX98" fmla="*/ 6510799 w 6577676"/>
              <a:gd name="connsiteY98" fmla="*/ 1828800 h 4152900"/>
              <a:gd name="connsiteX99" fmla="*/ 6501274 w 6577676"/>
              <a:gd name="connsiteY99" fmla="*/ 1857375 h 4152900"/>
              <a:gd name="connsiteX100" fmla="*/ 6482224 w 6577676"/>
              <a:gd name="connsiteY100" fmla="*/ 1933575 h 4152900"/>
              <a:gd name="connsiteX101" fmla="*/ 6491749 w 6577676"/>
              <a:gd name="connsiteY101" fmla="*/ 2324100 h 4152900"/>
              <a:gd name="connsiteX102" fmla="*/ 6501274 w 6577676"/>
              <a:gd name="connsiteY102" fmla="*/ 2352675 h 4152900"/>
              <a:gd name="connsiteX103" fmla="*/ 6520324 w 6577676"/>
              <a:gd name="connsiteY103" fmla="*/ 2438400 h 4152900"/>
              <a:gd name="connsiteX104" fmla="*/ 6539374 w 6577676"/>
              <a:gd name="connsiteY104" fmla="*/ 2495550 h 4152900"/>
              <a:gd name="connsiteX105" fmla="*/ 6558424 w 6577676"/>
              <a:gd name="connsiteY105" fmla="*/ 2657475 h 4152900"/>
              <a:gd name="connsiteX106" fmla="*/ 6577474 w 6577676"/>
              <a:gd name="connsiteY106" fmla="*/ 2724150 h 4152900"/>
              <a:gd name="connsiteX107" fmla="*/ 6548899 w 6577676"/>
              <a:gd name="connsiteY107" fmla="*/ 2895600 h 4152900"/>
              <a:gd name="connsiteX108" fmla="*/ 6529849 w 6577676"/>
              <a:gd name="connsiteY108" fmla="*/ 2924175 h 4152900"/>
              <a:gd name="connsiteX109" fmla="*/ 6510799 w 6577676"/>
              <a:gd name="connsiteY109" fmla="*/ 3000375 h 4152900"/>
              <a:gd name="connsiteX110" fmla="*/ 6482224 w 6577676"/>
              <a:gd name="connsiteY110" fmla="*/ 3038475 h 4152900"/>
              <a:gd name="connsiteX111" fmla="*/ 6463174 w 6577676"/>
              <a:gd name="connsiteY111" fmla="*/ 3086100 h 4152900"/>
              <a:gd name="connsiteX112" fmla="*/ 6444124 w 6577676"/>
              <a:gd name="connsiteY112" fmla="*/ 3124200 h 4152900"/>
              <a:gd name="connsiteX113" fmla="*/ 6434599 w 6577676"/>
              <a:gd name="connsiteY113" fmla="*/ 3190875 h 4152900"/>
              <a:gd name="connsiteX114" fmla="*/ 6425074 w 6577676"/>
              <a:gd name="connsiteY114" fmla="*/ 3333750 h 4152900"/>
              <a:gd name="connsiteX115" fmla="*/ 6396499 w 6577676"/>
              <a:gd name="connsiteY115" fmla="*/ 3371850 h 4152900"/>
              <a:gd name="connsiteX116" fmla="*/ 6358399 w 6577676"/>
              <a:gd name="connsiteY116" fmla="*/ 3448050 h 4152900"/>
              <a:gd name="connsiteX117" fmla="*/ 6320299 w 6577676"/>
              <a:gd name="connsiteY117" fmla="*/ 3514725 h 4152900"/>
              <a:gd name="connsiteX118" fmla="*/ 6291724 w 6577676"/>
              <a:gd name="connsiteY118" fmla="*/ 3609975 h 4152900"/>
              <a:gd name="connsiteX119" fmla="*/ 6272674 w 6577676"/>
              <a:gd name="connsiteY119" fmla="*/ 3752850 h 4152900"/>
              <a:gd name="connsiteX120" fmla="*/ 6263149 w 6577676"/>
              <a:gd name="connsiteY120" fmla="*/ 3810000 h 4152900"/>
              <a:gd name="connsiteX121" fmla="*/ 6253624 w 6577676"/>
              <a:gd name="connsiteY121" fmla="*/ 4095750 h 4152900"/>
              <a:gd name="connsiteX122" fmla="*/ 6244099 w 6577676"/>
              <a:gd name="connsiteY122" fmla="*/ 4133850 h 4152900"/>
              <a:gd name="connsiteX123" fmla="*/ 5701174 w 6577676"/>
              <a:gd name="connsiteY123" fmla="*/ 4143375 h 4152900"/>
              <a:gd name="connsiteX124" fmla="*/ 3996199 w 6577676"/>
              <a:gd name="connsiteY124" fmla="*/ 4133850 h 4152900"/>
              <a:gd name="connsiteX125" fmla="*/ 3939049 w 6577676"/>
              <a:gd name="connsiteY125" fmla="*/ 4124325 h 4152900"/>
              <a:gd name="connsiteX126" fmla="*/ 3739024 w 6577676"/>
              <a:gd name="connsiteY126" fmla="*/ 4114800 h 4152900"/>
              <a:gd name="connsiteX127" fmla="*/ 3681874 w 6577676"/>
              <a:gd name="connsiteY127" fmla="*/ 4105275 h 4152900"/>
              <a:gd name="connsiteX128" fmla="*/ 3653299 w 6577676"/>
              <a:gd name="connsiteY128" fmla="*/ 4095750 h 4152900"/>
              <a:gd name="connsiteX129" fmla="*/ 1976899 w 6577676"/>
              <a:gd name="connsiteY129" fmla="*/ 4105275 h 4152900"/>
              <a:gd name="connsiteX130" fmla="*/ 1814974 w 6577676"/>
              <a:gd name="connsiteY130" fmla="*/ 4124325 h 4152900"/>
              <a:gd name="connsiteX131" fmla="*/ 1672099 w 6577676"/>
              <a:gd name="connsiteY131" fmla="*/ 4143375 h 4152900"/>
              <a:gd name="connsiteX132" fmla="*/ 1529224 w 6577676"/>
              <a:gd name="connsiteY132" fmla="*/ 4152900 h 4152900"/>
              <a:gd name="connsiteX133" fmla="*/ 729124 w 6577676"/>
              <a:gd name="connsiteY133" fmla="*/ 4143375 h 4152900"/>
              <a:gd name="connsiteX134" fmla="*/ 567199 w 6577676"/>
              <a:gd name="connsiteY134" fmla="*/ 4124325 h 4152900"/>
              <a:gd name="connsiteX135" fmla="*/ 471949 w 6577676"/>
              <a:gd name="connsiteY135" fmla="*/ 4114800 h 4152900"/>
              <a:gd name="connsiteX136" fmla="*/ 329074 w 6577676"/>
              <a:gd name="connsiteY136" fmla="*/ 4095750 h 4152900"/>
              <a:gd name="connsiteX137" fmla="*/ 281449 w 6577676"/>
              <a:gd name="connsiteY137" fmla="*/ 4086225 h 4152900"/>
              <a:gd name="connsiteX138" fmla="*/ 14749 w 6577676"/>
              <a:gd name="connsiteY138" fmla="*/ 4133850 h 4152900"/>
              <a:gd name="connsiteX0" fmla="*/ 14749 w 6577676"/>
              <a:gd name="connsiteY0" fmla="*/ 4133850 h 4152900"/>
              <a:gd name="connsiteX1" fmla="*/ 33799 w 6577676"/>
              <a:gd name="connsiteY1" fmla="*/ 4010025 h 4152900"/>
              <a:gd name="connsiteX2" fmla="*/ 14749 w 6577676"/>
              <a:gd name="connsiteY2" fmla="*/ 3886200 h 4152900"/>
              <a:gd name="connsiteX3" fmla="*/ 43324 w 6577676"/>
              <a:gd name="connsiteY3" fmla="*/ 2495550 h 4152900"/>
              <a:gd name="connsiteX4" fmla="*/ 62374 w 6577676"/>
              <a:gd name="connsiteY4" fmla="*/ 1600200 h 4152900"/>
              <a:gd name="connsiteX5" fmla="*/ 24274 w 6577676"/>
              <a:gd name="connsiteY5" fmla="*/ 1076325 h 4152900"/>
              <a:gd name="connsiteX6" fmla="*/ 5224 w 6577676"/>
              <a:gd name="connsiteY6" fmla="*/ 400050 h 4152900"/>
              <a:gd name="connsiteX7" fmla="*/ 24274 w 6577676"/>
              <a:gd name="connsiteY7" fmla="*/ 285750 h 4152900"/>
              <a:gd name="connsiteX8" fmla="*/ 33799 w 6577676"/>
              <a:gd name="connsiteY8" fmla="*/ 247650 h 4152900"/>
              <a:gd name="connsiteX9" fmla="*/ 81424 w 6577676"/>
              <a:gd name="connsiteY9" fmla="*/ 209550 h 4152900"/>
              <a:gd name="connsiteX10" fmla="*/ 157624 w 6577676"/>
              <a:gd name="connsiteY10" fmla="*/ 161925 h 4152900"/>
              <a:gd name="connsiteX11" fmla="*/ 186199 w 6577676"/>
              <a:gd name="connsiteY11" fmla="*/ 142875 h 4152900"/>
              <a:gd name="connsiteX12" fmla="*/ 233824 w 6577676"/>
              <a:gd name="connsiteY12" fmla="*/ 133350 h 4152900"/>
              <a:gd name="connsiteX13" fmla="*/ 310024 w 6577676"/>
              <a:gd name="connsiteY13" fmla="*/ 114300 h 4152900"/>
              <a:gd name="connsiteX14" fmla="*/ 376699 w 6577676"/>
              <a:gd name="connsiteY14" fmla="*/ 85725 h 4152900"/>
              <a:gd name="connsiteX15" fmla="*/ 405274 w 6577676"/>
              <a:gd name="connsiteY15" fmla="*/ 76200 h 4152900"/>
              <a:gd name="connsiteX16" fmla="*/ 471949 w 6577676"/>
              <a:gd name="connsiteY16" fmla="*/ 47625 h 4152900"/>
              <a:gd name="connsiteX17" fmla="*/ 548149 w 6577676"/>
              <a:gd name="connsiteY17" fmla="*/ 38100 h 4152900"/>
              <a:gd name="connsiteX18" fmla="*/ 586249 w 6577676"/>
              <a:gd name="connsiteY18" fmla="*/ 28575 h 4152900"/>
              <a:gd name="connsiteX19" fmla="*/ 614824 w 6577676"/>
              <a:gd name="connsiteY19" fmla="*/ 19050 h 4152900"/>
              <a:gd name="connsiteX20" fmla="*/ 691024 w 6577676"/>
              <a:gd name="connsiteY20" fmla="*/ 9525 h 4152900"/>
              <a:gd name="connsiteX21" fmla="*/ 1062499 w 6577676"/>
              <a:gd name="connsiteY21" fmla="*/ 19050 h 4152900"/>
              <a:gd name="connsiteX22" fmla="*/ 1091074 w 6577676"/>
              <a:gd name="connsiteY22" fmla="*/ 28575 h 4152900"/>
              <a:gd name="connsiteX23" fmla="*/ 1138699 w 6577676"/>
              <a:gd name="connsiteY23" fmla="*/ 38100 h 4152900"/>
              <a:gd name="connsiteX24" fmla="*/ 1205374 w 6577676"/>
              <a:gd name="connsiteY24" fmla="*/ 57150 h 4152900"/>
              <a:gd name="connsiteX25" fmla="*/ 1272049 w 6577676"/>
              <a:gd name="connsiteY25" fmla="*/ 76200 h 4152900"/>
              <a:gd name="connsiteX26" fmla="*/ 1300624 w 6577676"/>
              <a:gd name="connsiteY26" fmla="*/ 95250 h 4152900"/>
              <a:gd name="connsiteX27" fmla="*/ 1338724 w 6577676"/>
              <a:gd name="connsiteY27" fmla="*/ 104775 h 4152900"/>
              <a:gd name="connsiteX28" fmla="*/ 1376824 w 6577676"/>
              <a:gd name="connsiteY28" fmla="*/ 123825 h 4152900"/>
              <a:gd name="connsiteX29" fmla="*/ 1481599 w 6577676"/>
              <a:gd name="connsiteY29" fmla="*/ 152400 h 4152900"/>
              <a:gd name="connsiteX30" fmla="*/ 1576849 w 6577676"/>
              <a:gd name="connsiteY30" fmla="*/ 171450 h 4152900"/>
              <a:gd name="connsiteX31" fmla="*/ 1719724 w 6577676"/>
              <a:gd name="connsiteY31" fmla="*/ 190500 h 4152900"/>
              <a:gd name="connsiteX32" fmla="*/ 1795924 w 6577676"/>
              <a:gd name="connsiteY32" fmla="*/ 200025 h 4152900"/>
              <a:gd name="connsiteX33" fmla="*/ 1824499 w 6577676"/>
              <a:gd name="connsiteY33" fmla="*/ 209550 h 4152900"/>
              <a:gd name="connsiteX34" fmla="*/ 1957849 w 6577676"/>
              <a:gd name="connsiteY34" fmla="*/ 228600 h 4152900"/>
              <a:gd name="connsiteX35" fmla="*/ 2281699 w 6577676"/>
              <a:gd name="connsiteY35" fmla="*/ 219075 h 4152900"/>
              <a:gd name="connsiteX36" fmla="*/ 2367424 w 6577676"/>
              <a:gd name="connsiteY36" fmla="*/ 190500 h 4152900"/>
              <a:gd name="connsiteX37" fmla="*/ 2405524 w 6577676"/>
              <a:gd name="connsiteY37" fmla="*/ 152400 h 4152900"/>
              <a:gd name="connsiteX38" fmla="*/ 2491249 w 6577676"/>
              <a:gd name="connsiteY38" fmla="*/ 104775 h 4152900"/>
              <a:gd name="connsiteX39" fmla="*/ 2519824 w 6577676"/>
              <a:gd name="connsiteY39" fmla="*/ 95250 h 4152900"/>
              <a:gd name="connsiteX40" fmla="*/ 2548399 w 6577676"/>
              <a:gd name="connsiteY40" fmla="*/ 76200 h 4152900"/>
              <a:gd name="connsiteX41" fmla="*/ 2624599 w 6577676"/>
              <a:gd name="connsiteY41" fmla="*/ 57150 h 4152900"/>
              <a:gd name="connsiteX42" fmla="*/ 2662699 w 6577676"/>
              <a:gd name="connsiteY42" fmla="*/ 38100 h 4152900"/>
              <a:gd name="connsiteX43" fmla="*/ 2700799 w 6577676"/>
              <a:gd name="connsiteY43" fmla="*/ 28575 h 4152900"/>
              <a:gd name="connsiteX44" fmla="*/ 2729374 w 6577676"/>
              <a:gd name="connsiteY44" fmla="*/ 19050 h 4152900"/>
              <a:gd name="connsiteX45" fmla="*/ 2815099 w 6577676"/>
              <a:gd name="connsiteY45" fmla="*/ 0 h 4152900"/>
              <a:gd name="connsiteX46" fmla="*/ 2843674 w 6577676"/>
              <a:gd name="connsiteY46" fmla="*/ 9525 h 4152900"/>
              <a:gd name="connsiteX47" fmla="*/ 3786649 w 6577676"/>
              <a:gd name="connsiteY47" fmla="*/ 19050 h 4152900"/>
              <a:gd name="connsiteX48" fmla="*/ 4291474 w 6577676"/>
              <a:gd name="connsiteY48" fmla="*/ 28575 h 4152900"/>
              <a:gd name="connsiteX49" fmla="*/ 4396249 w 6577676"/>
              <a:gd name="connsiteY49" fmla="*/ 57150 h 4152900"/>
              <a:gd name="connsiteX50" fmla="*/ 4443874 w 6577676"/>
              <a:gd name="connsiteY50" fmla="*/ 66675 h 4152900"/>
              <a:gd name="connsiteX51" fmla="*/ 4748674 w 6577676"/>
              <a:gd name="connsiteY51" fmla="*/ 76200 h 4152900"/>
              <a:gd name="connsiteX52" fmla="*/ 4834399 w 6577676"/>
              <a:gd name="connsiteY52" fmla="*/ 95250 h 4152900"/>
              <a:gd name="connsiteX53" fmla="*/ 4882024 w 6577676"/>
              <a:gd name="connsiteY53" fmla="*/ 114300 h 4152900"/>
              <a:gd name="connsiteX54" fmla="*/ 4939174 w 6577676"/>
              <a:gd name="connsiteY54" fmla="*/ 142875 h 4152900"/>
              <a:gd name="connsiteX55" fmla="*/ 4977274 w 6577676"/>
              <a:gd name="connsiteY55" fmla="*/ 152400 h 4152900"/>
              <a:gd name="connsiteX56" fmla="*/ 5024899 w 6577676"/>
              <a:gd name="connsiteY56" fmla="*/ 180975 h 4152900"/>
              <a:gd name="connsiteX57" fmla="*/ 5053474 w 6577676"/>
              <a:gd name="connsiteY57" fmla="*/ 190500 h 4152900"/>
              <a:gd name="connsiteX58" fmla="*/ 5101099 w 6577676"/>
              <a:gd name="connsiteY58" fmla="*/ 209550 h 4152900"/>
              <a:gd name="connsiteX59" fmla="*/ 5139199 w 6577676"/>
              <a:gd name="connsiteY59" fmla="*/ 228600 h 4152900"/>
              <a:gd name="connsiteX60" fmla="*/ 5224924 w 6577676"/>
              <a:gd name="connsiteY60" fmla="*/ 247650 h 4152900"/>
              <a:gd name="connsiteX61" fmla="*/ 5253499 w 6577676"/>
              <a:gd name="connsiteY61" fmla="*/ 257175 h 4152900"/>
              <a:gd name="connsiteX62" fmla="*/ 5291599 w 6577676"/>
              <a:gd name="connsiteY62" fmla="*/ 266700 h 4152900"/>
              <a:gd name="connsiteX63" fmla="*/ 5377324 w 6577676"/>
              <a:gd name="connsiteY63" fmla="*/ 285750 h 4152900"/>
              <a:gd name="connsiteX64" fmla="*/ 5405899 w 6577676"/>
              <a:gd name="connsiteY64" fmla="*/ 295275 h 4152900"/>
              <a:gd name="connsiteX65" fmla="*/ 5434474 w 6577676"/>
              <a:gd name="connsiteY65" fmla="*/ 314325 h 4152900"/>
              <a:gd name="connsiteX66" fmla="*/ 5529724 w 6577676"/>
              <a:gd name="connsiteY66" fmla="*/ 333375 h 4152900"/>
              <a:gd name="connsiteX67" fmla="*/ 5558299 w 6577676"/>
              <a:gd name="connsiteY67" fmla="*/ 342900 h 4152900"/>
              <a:gd name="connsiteX68" fmla="*/ 5605924 w 6577676"/>
              <a:gd name="connsiteY68" fmla="*/ 352425 h 4152900"/>
              <a:gd name="connsiteX69" fmla="*/ 5739274 w 6577676"/>
              <a:gd name="connsiteY69" fmla="*/ 400050 h 4152900"/>
              <a:gd name="connsiteX70" fmla="*/ 5824999 w 6577676"/>
              <a:gd name="connsiteY70" fmla="*/ 428625 h 4152900"/>
              <a:gd name="connsiteX71" fmla="*/ 5853574 w 6577676"/>
              <a:gd name="connsiteY71" fmla="*/ 438150 h 4152900"/>
              <a:gd name="connsiteX72" fmla="*/ 5901199 w 6577676"/>
              <a:gd name="connsiteY72" fmla="*/ 457200 h 4152900"/>
              <a:gd name="connsiteX73" fmla="*/ 5958349 w 6577676"/>
              <a:gd name="connsiteY73" fmla="*/ 514350 h 4152900"/>
              <a:gd name="connsiteX74" fmla="*/ 5986924 w 6577676"/>
              <a:gd name="connsiteY74" fmla="*/ 552450 h 4152900"/>
              <a:gd name="connsiteX75" fmla="*/ 6044074 w 6577676"/>
              <a:gd name="connsiteY75" fmla="*/ 609600 h 4152900"/>
              <a:gd name="connsiteX76" fmla="*/ 6110749 w 6577676"/>
              <a:gd name="connsiteY76" fmla="*/ 695325 h 4152900"/>
              <a:gd name="connsiteX77" fmla="*/ 6129799 w 6577676"/>
              <a:gd name="connsiteY77" fmla="*/ 723900 h 4152900"/>
              <a:gd name="connsiteX78" fmla="*/ 6158374 w 6577676"/>
              <a:gd name="connsiteY78" fmla="*/ 762000 h 4152900"/>
              <a:gd name="connsiteX79" fmla="*/ 6186949 w 6577676"/>
              <a:gd name="connsiteY79" fmla="*/ 819150 h 4152900"/>
              <a:gd name="connsiteX80" fmla="*/ 6205999 w 6577676"/>
              <a:gd name="connsiteY80" fmla="*/ 866775 h 4152900"/>
              <a:gd name="connsiteX81" fmla="*/ 6234574 w 6577676"/>
              <a:gd name="connsiteY81" fmla="*/ 904875 h 4152900"/>
              <a:gd name="connsiteX82" fmla="*/ 6253624 w 6577676"/>
              <a:gd name="connsiteY82" fmla="*/ 942975 h 4152900"/>
              <a:gd name="connsiteX83" fmla="*/ 6272674 w 6577676"/>
              <a:gd name="connsiteY83" fmla="*/ 971550 h 4152900"/>
              <a:gd name="connsiteX84" fmla="*/ 6291724 w 6577676"/>
              <a:gd name="connsiteY84" fmla="*/ 1009650 h 4152900"/>
              <a:gd name="connsiteX85" fmla="*/ 6310774 w 6577676"/>
              <a:gd name="connsiteY85" fmla="*/ 1038225 h 4152900"/>
              <a:gd name="connsiteX86" fmla="*/ 6320299 w 6577676"/>
              <a:gd name="connsiteY86" fmla="*/ 1066800 h 4152900"/>
              <a:gd name="connsiteX87" fmla="*/ 6339349 w 6577676"/>
              <a:gd name="connsiteY87" fmla="*/ 1095375 h 4152900"/>
              <a:gd name="connsiteX88" fmla="*/ 6367924 w 6577676"/>
              <a:gd name="connsiteY88" fmla="*/ 1181100 h 4152900"/>
              <a:gd name="connsiteX89" fmla="*/ 6377449 w 6577676"/>
              <a:gd name="connsiteY89" fmla="*/ 1209675 h 4152900"/>
              <a:gd name="connsiteX90" fmla="*/ 6406024 w 6577676"/>
              <a:gd name="connsiteY90" fmla="*/ 1238250 h 4152900"/>
              <a:gd name="connsiteX91" fmla="*/ 6415549 w 6577676"/>
              <a:gd name="connsiteY91" fmla="*/ 1266825 h 4152900"/>
              <a:gd name="connsiteX92" fmla="*/ 6453649 w 6577676"/>
              <a:gd name="connsiteY92" fmla="*/ 1323975 h 4152900"/>
              <a:gd name="connsiteX93" fmla="*/ 6472699 w 6577676"/>
              <a:gd name="connsiteY93" fmla="*/ 1381125 h 4152900"/>
              <a:gd name="connsiteX94" fmla="*/ 6491749 w 6577676"/>
              <a:gd name="connsiteY94" fmla="*/ 1409700 h 4152900"/>
              <a:gd name="connsiteX95" fmla="*/ 6510799 w 6577676"/>
              <a:gd name="connsiteY95" fmla="*/ 1466850 h 4152900"/>
              <a:gd name="connsiteX96" fmla="*/ 6539374 w 6577676"/>
              <a:gd name="connsiteY96" fmla="*/ 1533525 h 4152900"/>
              <a:gd name="connsiteX97" fmla="*/ 6510799 w 6577676"/>
              <a:gd name="connsiteY97" fmla="*/ 1828800 h 4152900"/>
              <a:gd name="connsiteX98" fmla="*/ 6501274 w 6577676"/>
              <a:gd name="connsiteY98" fmla="*/ 1857375 h 4152900"/>
              <a:gd name="connsiteX99" fmla="*/ 6482224 w 6577676"/>
              <a:gd name="connsiteY99" fmla="*/ 1933575 h 4152900"/>
              <a:gd name="connsiteX100" fmla="*/ 6491749 w 6577676"/>
              <a:gd name="connsiteY100" fmla="*/ 2324100 h 4152900"/>
              <a:gd name="connsiteX101" fmla="*/ 6501274 w 6577676"/>
              <a:gd name="connsiteY101" fmla="*/ 2352675 h 4152900"/>
              <a:gd name="connsiteX102" fmla="*/ 6520324 w 6577676"/>
              <a:gd name="connsiteY102" fmla="*/ 2438400 h 4152900"/>
              <a:gd name="connsiteX103" fmla="*/ 6539374 w 6577676"/>
              <a:gd name="connsiteY103" fmla="*/ 2495550 h 4152900"/>
              <a:gd name="connsiteX104" fmla="*/ 6558424 w 6577676"/>
              <a:gd name="connsiteY104" fmla="*/ 2657475 h 4152900"/>
              <a:gd name="connsiteX105" fmla="*/ 6577474 w 6577676"/>
              <a:gd name="connsiteY105" fmla="*/ 2724150 h 4152900"/>
              <a:gd name="connsiteX106" fmla="*/ 6548899 w 6577676"/>
              <a:gd name="connsiteY106" fmla="*/ 2895600 h 4152900"/>
              <a:gd name="connsiteX107" fmla="*/ 6529849 w 6577676"/>
              <a:gd name="connsiteY107" fmla="*/ 2924175 h 4152900"/>
              <a:gd name="connsiteX108" fmla="*/ 6510799 w 6577676"/>
              <a:gd name="connsiteY108" fmla="*/ 3000375 h 4152900"/>
              <a:gd name="connsiteX109" fmla="*/ 6482224 w 6577676"/>
              <a:gd name="connsiteY109" fmla="*/ 3038475 h 4152900"/>
              <a:gd name="connsiteX110" fmla="*/ 6463174 w 6577676"/>
              <a:gd name="connsiteY110" fmla="*/ 3086100 h 4152900"/>
              <a:gd name="connsiteX111" fmla="*/ 6444124 w 6577676"/>
              <a:gd name="connsiteY111" fmla="*/ 3124200 h 4152900"/>
              <a:gd name="connsiteX112" fmla="*/ 6434599 w 6577676"/>
              <a:gd name="connsiteY112" fmla="*/ 3190875 h 4152900"/>
              <a:gd name="connsiteX113" fmla="*/ 6425074 w 6577676"/>
              <a:gd name="connsiteY113" fmla="*/ 3333750 h 4152900"/>
              <a:gd name="connsiteX114" fmla="*/ 6396499 w 6577676"/>
              <a:gd name="connsiteY114" fmla="*/ 3371850 h 4152900"/>
              <a:gd name="connsiteX115" fmla="*/ 6358399 w 6577676"/>
              <a:gd name="connsiteY115" fmla="*/ 3448050 h 4152900"/>
              <a:gd name="connsiteX116" fmla="*/ 6320299 w 6577676"/>
              <a:gd name="connsiteY116" fmla="*/ 3514725 h 4152900"/>
              <a:gd name="connsiteX117" fmla="*/ 6291724 w 6577676"/>
              <a:gd name="connsiteY117" fmla="*/ 3609975 h 4152900"/>
              <a:gd name="connsiteX118" fmla="*/ 6272674 w 6577676"/>
              <a:gd name="connsiteY118" fmla="*/ 3752850 h 4152900"/>
              <a:gd name="connsiteX119" fmla="*/ 6263149 w 6577676"/>
              <a:gd name="connsiteY119" fmla="*/ 3810000 h 4152900"/>
              <a:gd name="connsiteX120" fmla="*/ 6253624 w 6577676"/>
              <a:gd name="connsiteY120" fmla="*/ 4095750 h 4152900"/>
              <a:gd name="connsiteX121" fmla="*/ 6244099 w 6577676"/>
              <a:gd name="connsiteY121" fmla="*/ 4133850 h 4152900"/>
              <a:gd name="connsiteX122" fmla="*/ 5701174 w 6577676"/>
              <a:gd name="connsiteY122" fmla="*/ 4143375 h 4152900"/>
              <a:gd name="connsiteX123" fmla="*/ 3996199 w 6577676"/>
              <a:gd name="connsiteY123" fmla="*/ 4133850 h 4152900"/>
              <a:gd name="connsiteX124" fmla="*/ 3939049 w 6577676"/>
              <a:gd name="connsiteY124" fmla="*/ 4124325 h 4152900"/>
              <a:gd name="connsiteX125" fmla="*/ 3739024 w 6577676"/>
              <a:gd name="connsiteY125" fmla="*/ 4114800 h 4152900"/>
              <a:gd name="connsiteX126" fmla="*/ 3681874 w 6577676"/>
              <a:gd name="connsiteY126" fmla="*/ 4105275 h 4152900"/>
              <a:gd name="connsiteX127" fmla="*/ 3653299 w 6577676"/>
              <a:gd name="connsiteY127" fmla="*/ 4095750 h 4152900"/>
              <a:gd name="connsiteX128" fmla="*/ 1976899 w 6577676"/>
              <a:gd name="connsiteY128" fmla="*/ 4105275 h 4152900"/>
              <a:gd name="connsiteX129" fmla="*/ 1814974 w 6577676"/>
              <a:gd name="connsiteY129" fmla="*/ 4124325 h 4152900"/>
              <a:gd name="connsiteX130" fmla="*/ 1672099 w 6577676"/>
              <a:gd name="connsiteY130" fmla="*/ 4143375 h 4152900"/>
              <a:gd name="connsiteX131" fmla="*/ 1529224 w 6577676"/>
              <a:gd name="connsiteY131" fmla="*/ 4152900 h 4152900"/>
              <a:gd name="connsiteX132" fmla="*/ 729124 w 6577676"/>
              <a:gd name="connsiteY132" fmla="*/ 4143375 h 4152900"/>
              <a:gd name="connsiteX133" fmla="*/ 567199 w 6577676"/>
              <a:gd name="connsiteY133" fmla="*/ 4124325 h 4152900"/>
              <a:gd name="connsiteX134" fmla="*/ 471949 w 6577676"/>
              <a:gd name="connsiteY134" fmla="*/ 4114800 h 4152900"/>
              <a:gd name="connsiteX135" fmla="*/ 329074 w 6577676"/>
              <a:gd name="connsiteY135" fmla="*/ 4095750 h 4152900"/>
              <a:gd name="connsiteX136" fmla="*/ 281449 w 6577676"/>
              <a:gd name="connsiteY136" fmla="*/ 4086225 h 4152900"/>
              <a:gd name="connsiteX137" fmla="*/ 14749 w 6577676"/>
              <a:gd name="connsiteY137" fmla="*/ 4133850 h 4152900"/>
              <a:gd name="connsiteX0" fmla="*/ 14749 w 6577676"/>
              <a:gd name="connsiteY0" fmla="*/ 4133850 h 4152900"/>
              <a:gd name="connsiteX1" fmla="*/ 33799 w 6577676"/>
              <a:gd name="connsiteY1" fmla="*/ 4010025 h 4152900"/>
              <a:gd name="connsiteX2" fmla="*/ 14749 w 6577676"/>
              <a:gd name="connsiteY2" fmla="*/ 3886200 h 4152900"/>
              <a:gd name="connsiteX3" fmla="*/ 62374 w 6577676"/>
              <a:gd name="connsiteY3" fmla="*/ 1600200 h 4152900"/>
              <a:gd name="connsiteX4" fmla="*/ 24274 w 6577676"/>
              <a:gd name="connsiteY4" fmla="*/ 1076325 h 4152900"/>
              <a:gd name="connsiteX5" fmla="*/ 5224 w 6577676"/>
              <a:gd name="connsiteY5" fmla="*/ 400050 h 4152900"/>
              <a:gd name="connsiteX6" fmla="*/ 24274 w 6577676"/>
              <a:gd name="connsiteY6" fmla="*/ 285750 h 4152900"/>
              <a:gd name="connsiteX7" fmla="*/ 33799 w 6577676"/>
              <a:gd name="connsiteY7" fmla="*/ 247650 h 4152900"/>
              <a:gd name="connsiteX8" fmla="*/ 81424 w 6577676"/>
              <a:gd name="connsiteY8" fmla="*/ 209550 h 4152900"/>
              <a:gd name="connsiteX9" fmla="*/ 157624 w 6577676"/>
              <a:gd name="connsiteY9" fmla="*/ 161925 h 4152900"/>
              <a:gd name="connsiteX10" fmla="*/ 186199 w 6577676"/>
              <a:gd name="connsiteY10" fmla="*/ 142875 h 4152900"/>
              <a:gd name="connsiteX11" fmla="*/ 233824 w 6577676"/>
              <a:gd name="connsiteY11" fmla="*/ 133350 h 4152900"/>
              <a:gd name="connsiteX12" fmla="*/ 310024 w 6577676"/>
              <a:gd name="connsiteY12" fmla="*/ 114300 h 4152900"/>
              <a:gd name="connsiteX13" fmla="*/ 376699 w 6577676"/>
              <a:gd name="connsiteY13" fmla="*/ 85725 h 4152900"/>
              <a:gd name="connsiteX14" fmla="*/ 405274 w 6577676"/>
              <a:gd name="connsiteY14" fmla="*/ 76200 h 4152900"/>
              <a:gd name="connsiteX15" fmla="*/ 471949 w 6577676"/>
              <a:gd name="connsiteY15" fmla="*/ 47625 h 4152900"/>
              <a:gd name="connsiteX16" fmla="*/ 548149 w 6577676"/>
              <a:gd name="connsiteY16" fmla="*/ 38100 h 4152900"/>
              <a:gd name="connsiteX17" fmla="*/ 586249 w 6577676"/>
              <a:gd name="connsiteY17" fmla="*/ 28575 h 4152900"/>
              <a:gd name="connsiteX18" fmla="*/ 614824 w 6577676"/>
              <a:gd name="connsiteY18" fmla="*/ 19050 h 4152900"/>
              <a:gd name="connsiteX19" fmla="*/ 691024 w 6577676"/>
              <a:gd name="connsiteY19" fmla="*/ 9525 h 4152900"/>
              <a:gd name="connsiteX20" fmla="*/ 1062499 w 6577676"/>
              <a:gd name="connsiteY20" fmla="*/ 19050 h 4152900"/>
              <a:gd name="connsiteX21" fmla="*/ 1091074 w 6577676"/>
              <a:gd name="connsiteY21" fmla="*/ 28575 h 4152900"/>
              <a:gd name="connsiteX22" fmla="*/ 1138699 w 6577676"/>
              <a:gd name="connsiteY22" fmla="*/ 38100 h 4152900"/>
              <a:gd name="connsiteX23" fmla="*/ 1205374 w 6577676"/>
              <a:gd name="connsiteY23" fmla="*/ 57150 h 4152900"/>
              <a:gd name="connsiteX24" fmla="*/ 1272049 w 6577676"/>
              <a:gd name="connsiteY24" fmla="*/ 76200 h 4152900"/>
              <a:gd name="connsiteX25" fmla="*/ 1300624 w 6577676"/>
              <a:gd name="connsiteY25" fmla="*/ 95250 h 4152900"/>
              <a:gd name="connsiteX26" fmla="*/ 1338724 w 6577676"/>
              <a:gd name="connsiteY26" fmla="*/ 104775 h 4152900"/>
              <a:gd name="connsiteX27" fmla="*/ 1376824 w 6577676"/>
              <a:gd name="connsiteY27" fmla="*/ 123825 h 4152900"/>
              <a:gd name="connsiteX28" fmla="*/ 1481599 w 6577676"/>
              <a:gd name="connsiteY28" fmla="*/ 152400 h 4152900"/>
              <a:gd name="connsiteX29" fmla="*/ 1576849 w 6577676"/>
              <a:gd name="connsiteY29" fmla="*/ 171450 h 4152900"/>
              <a:gd name="connsiteX30" fmla="*/ 1719724 w 6577676"/>
              <a:gd name="connsiteY30" fmla="*/ 190500 h 4152900"/>
              <a:gd name="connsiteX31" fmla="*/ 1795924 w 6577676"/>
              <a:gd name="connsiteY31" fmla="*/ 200025 h 4152900"/>
              <a:gd name="connsiteX32" fmla="*/ 1824499 w 6577676"/>
              <a:gd name="connsiteY32" fmla="*/ 209550 h 4152900"/>
              <a:gd name="connsiteX33" fmla="*/ 1957849 w 6577676"/>
              <a:gd name="connsiteY33" fmla="*/ 228600 h 4152900"/>
              <a:gd name="connsiteX34" fmla="*/ 2281699 w 6577676"/>
              <a:gd name="connsiteY34" fmla="*/ 219075 h 4152900"/>
              <a:gd name="connsiteX35" fmla="*/ 2367424 w 6577676"/>
              <a:gd name="connsiteY35" fmla="*/ 190500 h 4152900"/>
              <a:gd name="connsiteX36" fmla="*/ 2405524 w 6577676"/>
              <a:gd name="connsiteY36" fmla="*/ 152400 h 4152900"/>
              <a:gd name="connsiteX37" fmla="*/ 2491249 w 6577676"/>
              <a:gd name="connsiteY37" fmla="*/ 104775 h 4152900"/>
              <a:gd name="connsiteX38" fmla="*/ 2519824 w 6577676"/>
              <a:gd name="connsiteY38" fmla="*/ 95250 h 4152900"/>
              <a:gd name="connsiteX39" fmla="*/ 2548399 w 6577676"/>
              <a:gd name="connsiteY39" fmla="*/ 76200 h 4152900"/>
              <a:gd name="connsiteX40" fmla="*/ 2624599 w 6577676"/>
              <a:gd name="connsiteY40" fmla="*/ 57150 h 4152900"/>
              <a:gd name="connsiteX41" fmla="*/ 2662699 w 6577676"/>
              <a:gd name="connsiteY41" fmla="*/ 38100 h 4152900"/>
              <a:gd name="connsiteX42" fmla="*/ 2700799 w 6577676"/>
              <a:gd name="connsiteY42" fmla="*/ 28575 h 4152900"/>
              <a:gd name="connsiteX43" fmla="*/ 2729374 w 6577676"/>
              <a:gd name="connsiteY43" fmla="*/ 19050 h 4152900"/>
              <a:gd name="connsiteX44" fmla="*/ 2815099 w 6577676"/>
              <a:gd name="connsiteY44" fmla="*/ 0 h 4152900"/>
              <a:gd name="connsiteX45" fmla="*/ 2843674 w 6577676"/>
              <a:gd name="connsiteY45" fmla="*/ 9525 h 4152900"/>
              <a:gd name="connsiteX46" fmla="*/ 3786649 w 6577676"/>
              <a:gd name="connsiteY46" fmla="*/ 19050 h 4152900"/>
              <a:gd name="connsiteX47" fmla="*/ 4291474 w 6577676"/>
              <a:gd name="connsiteY47" fmla="*/ 28575 h 4152900"/>
              <a:gd name="connsiteX48" fmla="*/ 4396249 w 6577676"/>
              <a:gd name="connsiteY48" fmla="*/ 57150 h 4152900"/>
              <a:gd name="connsiteX49" fmla="*/ 4443874 w 6577676"/>
              <a:gd name="connsiteY49" fmla="*/ 66675 h 4152900"/>
              <a:gd name="connsiteX50" fmla="*/ 4748674 w 6577676"/>
              <a:gd name="connsiteY50" fmla="*/ 76200 h 4152900"/>
              <a:gd name="connsiteX51" fmla="*/ 4834399 w 6577676"/>
              <a:gd name="connsiteY51" fmla="*/ 95250 h 4152900"/>
              <a:gd name="connsiteX52" fmla="*/ 4882024 w 6577676"/>
              <a:gd name="connsiteY52" fmla="*/ 114300 h 4152900"/>
              <a:gd name="connsiteX53" fmla="*/ 4939174 w 6577676"/>
              <a:gd name="connsiteY53" fmla="*/ 142875 h 4152900"/>
              <a:gd name="connsiteX54" fmla="*/ 4977274 w 6577676"/>
              <a:gd name="connsiteY54" fmla="*/ 152400 h 4152900"/>
              <a:gd name="connsiteX55" fmla="*/ 5024899 w 6577676"/>
              <a:gd name="connsiteY55" fmla="*/ 180975 h 4152900"/>
              <a:gd name="connsiteX56" fmla="*/ 5053474 w 6577676"/>
              <a:gd name="connsiteY56" fmla="*/ 190500 h 4152900"/>
              <a:gd name="connsiteX57" fmla="*/ 5101099 w 6577676"/>
              <a:gd name="connsiteY57" fmla="*/ 209550 h 4152900"/>
              <a:gd name="connsiteX58" fmla="*/ 5139199 w 6577676"/>
              <a:gd name="connsiteY58" fmla="*/ 228600 h 4152900"/>
              <a:gd name="connsiteX59" fmla="*/ 5224924 w 6577676"/>
              <a:gd name="connsiteY59" fmla="*/ 247650 h 4152900"/>
              <a:gd name="connsiteX60" fmla="*/ 5253499 w 6577676"/>
              <a:gd name="connsiteY60" fmla="*/ 257175 h 4152900"/>
              <a:gd name="connsiteX61" fmla="*/ 5291599 w 6577676"/>
              <a:gd name="connsiteY61" fmla="*/ 266700 h 4152900"/>
              <a:gd name="connsiteX62" fmla="*/ 5377324 w 6577676"/>
              <a:gd name="connsiteY62" fmla="*/ 285750 h 4152900"/>
              <a:gd name="connsiteX63" fmla="*/ 5405899 w 6577676"/>
              <a:gd name="connsiteY63" fmla="*/ 295275 h 4152900"/>
              <a:gd name="connsiteX64" fmla="*/ 5434474 w 6577676"/>
              <a:gd name="connsiteY64" fmla="*/ 314325 h 4152900"/>
              <a:gd name="connsiteX65" fmla="*/ 5529724 w 6577676"/>
              <a:gd name="connsiteY65" fmla="*/ 333375 h 4152900"/>
              <a:gd name="connsiteX66" fmla="*/ 5558299 w 6577676"/>
              <a:gd name="connsiteY66" fmla="*/ 342900 h 4152900"/>
              <a:gd name="connsiteX67" fmla="*/ 5605924 w 6577676"/>
              <a:gd name="connsiteY67" fmla="*/ 352425 h 4152900"/>
              <a:gd name="connsiteX68" fmla="*/ 5739274 w 6577676"/>
              <a:gd name="connsiteY68" fmla="*/ 400050 h 4152900"/>
              <a:gd name="connsiteX69" fmla="*/ 5824999 w 6577676"/>
              <a:gd name="connsiteY69" fmla="*/ 428625 h 4152900"/>
              <a:gd name="connsiteX70" fmla="*/ 5853574 w 6577676"/>
              <a:gd name="connsiteY70" fmla="*/ 438150 h 4152900"/>
              <a:gd name="connsiteX71" fmla="*/ 5901199 w 6577676"/>
              <a:gd name="connsiteY71" fmla="*/ 457200 h 4152900"/>
              <a:gd name="connsiteX72" fmla="*/ 5958349 w 6577676"/>
              <a:gd name="connsiteY72" fmla="*/ 514350 h 4152900"/>
              <a:gd name="connsiteX73" fmla="*/ 5986924 w 6577676"/>
              <a:gd name="connsiteY73" fmla="*/ 552450 h 4152900"/>
              <a:gd name="connsiteX74" fmla="*/ 6044074 w 6577676"/>
              <a:gd name="connsiteY74" fmla="*/ 609600 h 4152900"/>
              <a:gd name="connsiteX75" fmla="*/ 6110749 w 6577676"/>
              <a:gd name="connsiteY75" fmla="*/ 695325 h 4152900"/>
              <a:gd name="connsiteX76" fmla="*/ 6129799 w 6577676"/>
              <a:gd name="connsiteY76" fmla="*/ 723900 h 4152900"/>
              <a:gd name="connsiteX77" fmla="*/ 6158374 w 6577676"/>
              <a:gd name="connsiteY77" fmla="*/ 762000 h 4152900"/>
              <a:gd name="connsiteX78" fmla="*/ 6186949 w 6577676"/>
              <a:gd name="connsiteY78" fmla="*/ 819150 h 4152900"/>
              <a:gd name="connsiteX79" fmla="*/ 6205999 w 6577676"/>
              <a:gd name="connsiteY79" fmla="*/ 866775 h 4152900"/>
              <a:gd name="connsiteX80" fmla="*/ 6234574 w 6577676"/>
              <a:gd name="connsiteY80" fmla="*/ 904875 h 4152900"/>
              <a:gd name="connsiteX81" fmla="*/ 6253624 w 6577676"/>
              <a:gd name="connsiteY81" fmla="*/ 942975 h 4152900"/>
              <a:gd name="connsiteX82" fmla="*/ 6272674 w 6577676"/>
              <a:gd name="connsiteY82" fmla="*/ 971550 h 4152900"/>
              <a:gd name="connsiteX83" fmla="*/ 6291724 w 6577676"/>
              <a:gd name="connsiteY83" fmla="*/ 1009650 h 4152900"/>
              <a:gd name="connsiteX84" fmla="*/ 6310774 w 6577676"/>
              <a:gd name="connsiteY84" fmla="*/ 1038225 h 4152900"/>
              <a:gd name="connsiteX85" fmla="*/ 6320299 w 6577676"/>
              <a:gd name="connsiteY85" fmla="*/ 1066800 h 4152900"/>
              <a:gd name="connsiteX86" fmla="*/ 6339349 w 6577676"/>
              <a:gd name="connsiteY86" fmla="*/ 1095375 h 4152900"/>
              <a:gd name="connsiteX87" fmla="*/ 6367924 w 6577676"/>
              <a:gd name="connsiteY87" fmla="*/ 1181100 h 4152900"/>
              <a:gd name="connsiteX88" fmla="*/ 6377449 w 6577676"/>
              <a:gd name="connsiteY88" fmla="*/ 1209675 h 4152900"/>
              <a:gd name="connsiteX89" fmla="*/ 6406024 w 6577676"/>
              <a:gd name="connsiteY89" fmla="*/ 1238250 h 4152900"/>
              <a:gd name="connsiteX90" fmla="*/ 6415549 w 6577676"/>
              <a:gd name="connsiteY90" fmla="*/ 1266825 h 4152900"/>
              <a:gd name="connsiteX91" fmla="*/ 6453649 w 6577676"/>
              <a:gd name="connsiteY91" fmla="*/ 1323975 h 4152900"/>
              <a:gd name="connsiteX92" fmla="*/ 6472699 w 6577676"/>
              <a:gd name="connsiteY92" fmla="*/ 1381125 h 4152900"/>
              <a:gd name="connsiteX93" fmla="*/ 6491749 w 6577676"/>
              <a:gd name="connsiteY93" fmla="*/ 1409700 h 4152900"/>
              <a:gd name="connsiteX94" fmla="*/ 6510799 w 6577676"/>
              <a:gd name="connsiteY94" fmla="*/ 1466850 h 4152900"/>
              <a:gd name="connsiteX95" fmla="*/ 6539374 w 6577676"/>
              <a:gd name="connsiteY95" fmla="*/ 1533525 h 4152900"/>
              <a:gd name="connsiteX96" fmla="*/ 6510799 w 6577676"/>
              <a:gd name="connsiteY96" fmla="*/ 1828800 h 4152900"/>
              <a:gd name="connsiteX97" fmla="*/ 6501274 w 6577676"/>
              <a:gd name="connsiteY97" fmla="*/ 1857375 h 4152900"/>
              <a:gd name="connsiteX98" fmla="*/ 6482224 w 6577676"/>
              <a:gd name="connsiteY98" fmla="*/ 1933575 h 4152900"/>
              <a:gd name="connsiteX99" fmla="*/ 6491749 w 6577676"/>
              <a:gd name="connsiteY99" fmla="*/ 2324100 h 4152900"/>
              <a:gd name="connsiteX100" fmla="*/ 6501274 w 6577676"/>
              <a:gd name="connsiteY100" fmla="*/ 2352675 h 4152900"/>
              <a:gd name="connsiteX101" fmla="*/ 6520324 w 6577676"/>
              <a:gd name="connsiteY101" fmla="*/ 2438400 h 4152900"/>
              <a:gd name="connsiteX102" fmla="*/ 6539374 w 6577676"/>
              <a:gd name="connsiteY102" fmla="*/ 2495550 h 4152900"/>
              <a:gd name="connsiteX103" fmla="*/ 6558424 w 6577676"/>
              <a:gd name="connsiteY103" fmla="*/ 2657475 h 4152900"/>
              <a:gd name="connsiteX104" fmla="*/ 6577474 w 6577676"/>
              <a:gd name="connsiteY104" fmla="*/ 2724150 h 4152900"/>
              <a:gd name="connsiteX105" fmla="*/ 6548899 w 6577676"/>
              <a:gd name="connsiteY105" fmla="*/ 2895600 h 4152900"/>
              <a:gd name="connsiteX106" fmla="*/ 6529849 w 6577676"/>
              <a:gd name="connsiteY106" fmla="*/ 2924175 h 4152900"/>
              <a:gd name="connsiteX107" fmla="*/ 6510799 w 6577676"/>
              <a:gd name="connsiteY107" fmla="*/ 3000375 h 4152900"/>
              <a:gd name="connsiteX108" fmla="*/ 6482224 w 6577676"/>
              <a:gd name="connsiteY108" fmla="*/ 3038475 h 4152900"/>
              <a:gd name="connsiteX109" fmla="*/ 6463174 w 6577676"/>
              <a:gd name="connsiteY109" fmla="*/ 3086100 h 4152900"/>
              <a:gd name="connsiteX110" fmla="*/ 6444124 w 6577676"/>
              <a:gd name="connsiteY110" fmla="*/ 3124200 h 4152900"/>
              <a:gd name="connsiteX111" fmla="*/ 6434599 w 6577676"/>
              <a:gd name="connsiteY111" fmla="*/ 3190875 h 4152900"/>
              <a:gd name="connsiteX112" fmla="*/ 6425074 w 6577676"/>
              <a:gd name="connsiteY112" fmla="*/ 3333750 h 4152900"/>
              <a:gd name="connsiteX113" fmla="*/ 6396499 w 6577676"/>
              <a:gd name="connsiteY113" fmla="*/ 3371850 h 4152900"/>
              <a:gd name="connsiteX114" fmla="*/ 6358399 w 6577676"/>
              <a:gd name="connsiteY114" fmla="*/ 3448050 h 4152900"/>
              <a:gd name="connsiteX115" fmla="*/ 6320299 w 6577676"/>
              <a:gd name="connsiteY115" fmla="*/ 3514725 h 4152900"/>
              <a:gd name="connsiteX116" fmla="*/ 6291724 w 6577676"/>
              <a:gd name="connsiteY116" fmla="*/ 3609975 h 4152900"/>
              <a:gd name="connsiteX117" fmla="*/ 6272674 w 6577676"/>
              <a:gd name="connsiteY117" fmla="*/ 3752850 h 4152900"/>
              <a:gd name="connsiteX118" fmla="*/ 6263149 w 6577676"/>
              <a:gd name="connsiteY118" fmla="*/ 3810000 h 4152900"/>
              <a:gd name="connsiteX119" fmla="*/ 6253624 w 6577676"/>
              <a:gd name="connsiteY119" fmla="*/ 4095750 h 4152900"/>
              <a:gd name="connsiteX120" fmla="*/ 6244099 w 6577676"/>
              <a:gd name="connsiteY120" fmla="*/ 4133850 h 4152900"/>
              <a:gd name="connsiteX121" fmla="*/ 5701174 w 6577676"/>
              <a:gd name="connsiteY121" fmla="*/ 4143375 h 4152900"/>
              <a:gd name="connsiteX122" fmla="*/ 3996199 w 6577676"/>
              <a:gd name="connsiteY122" fmla="*/ 4133850 h 4152900"/>
              <a:gd name="connsiteX123" fmla="*/ 3939049 w 6577676"/>
              <a:gd name="connsiteY123" fmla="*/ 4124325 h 4152900"/>
              <a:gd name="connsiteX124" fmla="*/ 3739024 w 6577676"/>
              <a:gd name="connsiteY124" fmla="*/ 4114800 h 4152900"/>
              <a:gd name="connsiteX125" fmla="*/ 3681874 w 6577676"/>
              <a:gd name="connsiteY125" fmla="*/ 4105275 h 4152900"/>
              <a:gd name="connsiteX126" fmla="*/ 3653299 w 6577676"/>
              <a:gd name="connsiteY126" fmla="*/ 4095750 h 4152900"/>
              <a:gd name="connsiteX127" fmla="*/ 1976899 w 6577676"/>
              <a:gd name="connsiteY127" fmla="*/ 4105275 h 4152900"/>
              <a:gd name="connsiteX128" fmla="*/ 1814974 w 6577676"/>
              <a:gd name="connsiteY128" fmla="*/ 4124325 h 4152900"/>
              <a:gd name="connsiteX129" fmla="*/ 1672099 w 6577676"/>
              <a:gd name="connsiteY129" fmla="*/ 4143375 h 4152900"/>
              <a:gd name="connsiteX130" fmla="*/ 1529224 w 6577676"/>
              <a:gd name="connsiteY130" fmla="*/ 4152900 h 4152900"/>
              <a:gd name="connsiteX131" fmla="*/ 729124 w 6577676"/>
              <a:gd name="connsiteY131" fmla="*/ 4143375 h 4152900"/>
              <a:gd name="connsiteX132" fmla="*/ 567199 w 6577676"/>
              <a:gd name="connsiteY132" fmla="*/ 4124325 h 4152900"/>
              <a:gd name="connsiteX133" fmla="*/ 471949 w 6577676"/>
              <a:gd name="connsiteY133" fmla="*/ 4114800 h 4152900"/>
              <a:gd name="connsiteX134" fmla="*/ 329074 w 6577676"/>
              <a:gd name="connsiteY134" fmla="*/ 4095750 h 4152900"/>
              <a:gd name="connsiteX135" fmla="*/ 281449 w 6577676"/>
              <a:gd name="connsiteY135" fmla="*/ 4086225 h 4152900"/>
              <a:gd name="connsiteX136" fmla="*/ 14749 w 6577676"/>
              <a:gd name="connsiteY136" fmla="*/ 4133850 h 4152900"/>
              <a:gd name="connsiteX0" fmla="*/ 14749 w 6577676"/>
              <a:gd name="connsiteY0" fmla="*/ 4133850 h 4152900"/>
              <a:gd name="connsiteX1" fmla="*/ 33799 w 6577676"/>
              <a:gd name="connsiteY1" fmla="*/ 4010025 h 4152900"/>
              <a:gd name="connsiteX2" fmla="*/ 14749 w 6577676"/>
              <a:gd name="connsiteY2" fmla="*/ 3886200 h 4152900"/>
              <a:gd name="connsiteX3" fmla="*/ 24274 w 6577676"/>
              <a:gd name="connsiteY3" fmla="*/ 1076325 h 4152900"/>
              <a:gd name="connsiteX4" fmla="*/ 5224 w 6577676"/>
              <a:gd name="connsiteY4" fmla="*/ 400050 h 4152900"/>
              <a:gd name="connsiteX5" fmla="*/ 24274 w 6577676"/>
              <a:gd name="connsiteY5" fmla="*/ 285750 h 4152900"/>
              <a:gd name="connsiteX6" fmla="*/ 33799 w 6577676"/>
              <a:gd name="connsiteY6" fmla="*/ 247650 h 4152900"/>
              <a:gd name="connsiteX7" fmla="*/ 81424 w 6577676"/>
              <a:gd name="connsiteY7" fmla="*/ 209550 h 4152900"/>
              <a:gd name="connsiteX8" fmla="*/ 157624 w 6577676"/>
              <a:gd name="connsiteY8" fmla="*/ 161925 h 4152900"/>
              <a:gd name="connsiteX9" fmla="*/ 186199 w 6577676"/>
              <a:gd name="connsiteY9" fmla="*/ 142875 h 4152900"/>
              <a:gd name="connsiteX10" fmla="*/ 233824 w 6577676"/>
              <a:gd name="connsiteY10" fmla="*/ 133350 h 4152900"/>
              <a:gd name="connsiteX11" fmla="*/ 310024 w 6577676"/>
              <a:gd name="connsiteY11" fmla="*/ 114300 h 4152900"/>
              <a:gd name="connsiteX12" fmla="*/ 376699 w 6577676"/>
              <a:gd name="connsiteY12" fmla="*/ 85725 h 4152900"/>
              <a:gd name="connsiteX13" fmla="*/ 405274 w 6577676"/>
              <a:gd name="connsiteY13" fmla="*/ 76200 h 4152900"/>
              <a:gd name="connsiteX14" fmla="*/ 471949 w 6577676"/>
              <a:gd name="connsiteY14" fmla="*/ 47625 h 4152900"/>
              <a:gd name="connsiteX15" fmla="*/ 548149 w 6577676"/>
              <a:gd name="connsiteY15" fmla="*/ 38100 h 4152900"/>
              <a:gd name="connsiteX16" fmla="*/ 586249 w 6577676"/>
              <a:gd name="connsiteY16" fmla="*/ 28575 h 4152900"/>
              <a:gd name="connsiteX17" fmla="*/ 614824 w 6577676"/>
              <a:gd name="connsiteY17" fmla="*/ 19050 h 4152900"/>
              <a:gd name="connsiteX18" fmla="*/ 691024 w 6577676"/>
              <a:gd name="connsiteY18" fmla="*/ 9525 h 4152900"/>
              <a:gd name="connsiteX19" fmla="*/ 1062499 w 6577676"/>
              <a:gd name="connsiteY19" fmla="*/ 19050 h 4152900"/>
              <a:gd name="connsiteX20" fmla="*/ 1091074 w 6577676"/>
              <a:gd name="connsiteY20" fmla="*/ 28575 h 4152900"/>
              <a:gd name="connsiteX21" fmla="*/ 1138699 w 6577676"/>
              <a:gd name="connsiteY21" fmla="*/ 38100 h 4152900"/>
              <a:gd name="connsiteX22" fmla="*/ 1205374 w 6577676"/>
              <a:gd name="connsiteY22" fmla="*/ 57150 h 4152900"/>
              <a:gd name="connsiteX23" fmla="*/ 1272049 w 6577676"/>
              <a:gd name="connsiteY23" fmla="*/ 76200 h 4152900"/>
              <a:gd name="connsiteX24" fmla="*/ 1300624 w 6577676"/>
              <a:gd name="connsiteY24" fmla="*/ 95250 h 4152900"/>
              <a:gd name="connsiteX25" fmla="*/ 1338724 w 6577676"/>
              <a:gd name="connsiteY25" fmla="*/ 104775 h 4152900"/>
              <a:gd name="connsiteX26" fmla="*/ 1376824 w 6577676"/>
              <a:gd name="connsiteY26" fmla="*/ 123825 h 4152900"/>
              <a:gd name="connsiteX27" fmla="*/ 1481599 w 6577676"/>
              <a:gd name="connsiteY27" fmla="*/ 152400 h 4152900"/>
              <a:gd name="connsiteX28" fmla="*/ 1576849 w 6577676"/>
              <a:gd name="connsiteY28" fmla="*/ 171450 h 4152900"/>
              <a:gd name="connsiteX29" fmla="*/ 1719724 w 6577676"/>
              <a:gd name="connsiteY29" fmla="*/ 190500 h 4152900"/>
              <a:gd name="connsiteX30" fmla="*/ 1795924 w 6577676"/>
              <a:gd name="connsiteY30" fmla="*/ 200025 h 4152900"/>
              <a:gd name="connsiteX31" fmla="*/ 1824499 w 6577676"/>
              <a:gd name="connsiteY31" fmla="*/ 209550 h 4152900"/>
              <a:gd name="connsiteX32" fmla="*/ 1957849 w 6577676"/>
              <a:gd name="connsiteY32" fmla="*/ 228600 h 4152900"/>
              <a:gd name="connsiteX33" fmla="*/ 2281699 w 6577676"/>
              <a:gd name="connsiteY33" fmla="*/ 219075 h 4152900"/>
              <a:gd name="connsiteX34" fmla="*/ 2367424 w 6577676"/>
              <a:gd name="connsiteY34" fmla="*/ 190500 h 4152900"/>
              <a:gd name="connsiteX35" fmla="*/ 2405524 w 6577676"/>
              <a:gd name="connsiteY35" fmla="*/ 152400 h 4152900"/>
              <a:gd name="connsiteX36" fmla="*/ 2491249 w 6577676"/>
              <a:gd name="connsiteY36" fmla="*/ 104775 h 4152900"/>
              <a:gd name="connsiteX37" fmla="*/ 2519824 w 6577676"/>
              <a:gd name="connsiteY37" fmla="*/ 95250 h 4152900"/>
              <a:gd name="connsiteX38" fmla="*/ 2548399 w 6577676"/>
              <a:gd name="connsiteY38" fmla="*/ 76200 h 4152900"/>
              <a:gd name="connsiteX39" fmla="*/ 2624599 w 6577676"/>
              <a:gd name="connsiteY39" fmla="*/ 57150 h 4152900"/>
              <a:gd name="connsiteX40" fmla="*/ 2662699 w 6577676"/>
              <a:gd name="connsiteY40" fmla="*/ 38100 h 4152900"/>
              <a:gd name="connsiteX41" fmla="*/ 2700799 w 6577676"/>
              <a:gd name="connsiteY41" fmla="*/ 28575 h 4152900"/>
              <a:gd name="connsiteX42" fmla="*/ 2729374 w 6577676"/>
              <a:gd name="connsiteY42" fmla="*/ 19050 h 4152900"/>
              <a:gd name="connsiteX43" fmla="*/ 2815099 w 6577676"/>
              <a:gd name="connsiteY43" fmla="*/ 0 h 4152900"/>
              <a:gd name="connsiteX44" fmla="*/ 2843674 w 6577676"/>
              <a:gd name="connsiteY44" fmla="*/ 9525 h 4152900"/>
              <a:gd name="connsiteX45" fmla="*/ 3786649 w 6577676"/>
              <a:gd name="connsiteY45" fmla="*/ 19050 h 4152900"/>
              <a:gd name="connsiteX46" fmla="*/ 4291474 w 6577676"/>
              <a:gd name="connsiteY46" fmla="*/ 28575 h 4152900"/>
              <a:gd name="connsiteX47" fmla="*/ 4396249 w 6577676"/>
              <a:gd name="connsiteY47" fmla="*/ 57150 h 4152900"/>
              <a:gd name="connsiteX48" fmla="*/ 4443874 w 6577676"/>
              <a:gd name="connsiteY48" fmla="*/ 66675 h 4152900"/>
              <a:gd name="connsiteX49" fmla="*/ 4748674 w 6577676"/>
              <a:gd name="connsiteY49" fmla="*/ 76200 h 4152900"/>
              <a:gd name="connsiteX50" fmla="*/ 4834399 w 6577676"/>
              <a:gd name="connsiteY50" fmla="*/ 95250 h 4152900"/>
              <a:gd name="connsiteX51" fmla="*/ 4882024 w 6577676"/>
              <a:gd name="connsiteY51" fmla="*/ 114300 h 4152900"/>
              <a:gd name="connsiteX52" fmla="*/ 4939174 w 6577676"/>
              <a:gd name="connsiteY52" fmla="*/ 142875 h 4152900"/>
              <a:gd name="connsiteX53" fmla="*/ 4977274 w 6577676"/>
              <a:gd name="connsiteY53" fmla="*/ 152400 h 4152900"/>
              <a:gd name="connsiteX54" fmla="*/ 5024899 w 6577676"/>
              <a:gd name="connsiteY54" fmla="*/ 180975 h 4152900"/>
              <a:gd name="connsiteX55" fmla="*/ 5053474 w 6577676"/>
              <a:gd name="connsiteY55" fmla="*/ 190500 h 4152900"/>
              <a:gd name="connsiteX56" fmla="*/ 5101099 w 6577676"/>
              <a:gd name="connsiteY56" fmla="*/ 209550 h 4152900"/>
              <a:gd name="connsiteX57" fmla="*/ 5139199 w 6577676"/>
              <a:gd name="connsiteY57" fmla="*/ 228600 h 4152900"/>
              <a:gd name="connsiteX58" fmla="*/ 5224924 w 6577676"/>
              <a:gd name="connsiteY58" fmla="*/ 247650 h 4152900"/>
              <a:gd name="connsiteX59" fmla="*/ 5253499 w 6577676"/>
              <a:gd name="connsiteY59" fmla="*/ 257175 h 4152900"/>
              <a:gd name="connsiteX60" fmla="*/ 5291599 w 6577676"/>
              <a:gd name="connsiteY60" fmla="*/ 266700 h 4152900"/>
              <a:gd name="connsiteX61" fmla="*/ 5377324 w 6577676"/>
              <a:gd name="connsiteY61" fmla="*/ 285750 h 4152900"/>
              <a:gd name="connsiteX62" fmla="*/ 5405899 w 6577676"/>
              <a:gd name="connsiteY62" fmla="*/ 295275 h 4152900"/>
              <a:gd name="connsiteX63" fmla="*/ 5434474 w 6577676"/>
              <a:gd name="connsiteY63" fmla="*/ 314325 h 4152900"/>
              <a:gd name="connsiteX64" fmla="*/ 5529724 w 6577676"/>
              <a:gd name="connsiteY64" fmla="*/ 333375 h 4152900"/>
              <a:gd name="connsiteX65" fmla="*/ 5558299 w 6577676"/>
              <a:gd name="connsiteY65" fmla="*/ 342900 h 4152900"/>
              <a:gd name="connsiteX66" fmla="*/ 5605924 w 6577676"/>
              <a:gd name="connsiteY66" fmla="*/ 352425 h 4152900"/>
              <a:gd name="connsiteX67" fmla="*/ 5739274 w 6577676"/>
              <a:gd name="connsiteY67" fmla="*/ 400050 h 4152900"/>
              <a:gd name="connsiteX68" fmla="*/ 5824999 w 6577676"/>
              <a:gd name="connsiteY68" fmla="*/ 428625 h 4152900"/>
              <a:gd name="connsiteX69" fmla="*/ 5853574 w 6577676"/>
              <a:gd name="connsiteY69" fmla="*/ 438150 h 4152900"/>
              <a:gd name="connsiteX70" fmla="*/ 5901199 w 6577676"/>
              <a:gd name="connsiteY70" fmla="*/ 457200 h 4152900"/>
              <a:gd name="connsiteX71" fmla="*/ 5958349 w 6577676"/>
              <a:gd name="connsiteY71" fmla="*/ 514350 h 4152900"/>
              <a:gd name="connsiteX72" fmla="*/ 5986924 w 6577676"/>
              <a:gd name="connsiteY72" fmla="*/ 552450 h 4152900"/>
              <a:gd name="connsiteX73" fmla="*/ 6044074 w 6577676"/>
              <a:gd name="connsiteY73" fmla="*/ 609600 h 4152900"/>
              <a:gd name="connsiteX74" fmla="*/ 6110749 w 6577676"/>
              <a:gd name="connsiteY74" fmla="*/ 695325 h 4152900"/>
              <a:gd name="connsiteX75" fmla="*/ 6129799 w 6577676"/>
              <a:gd name="connsiteY75" fmla="*/ 723900 h 4152900"/>
              <a:gd name="connsiteX76" fmla="*/ 6158374 w 6577676"/>
              <a:gd name="connsiteY76" fmla="*/ 762000 h 4152900"/>
              <a:gd name="connsiteX77" fmla="*/ 6186949 w 6577676"/>
              <a:gd name="connsiteY77" fmla="*/ 819150 h 4152900"/>
              <a:gd name="connsiteX78" fmla="*/ 6205999 w 6577676"/>
              <a:gd name="connsiteY78" fmla="*/ 866775 h 4152900"/>
              <a:gd name="connsiteX79" fmla="*/ 6234574 w 6577676"/>
              <a:gd name="connsiteY79" fmla="*/ 904875 h 4152900"/>
              <a:gd name="connsiteX80" fmla="*/ 6253624 w 6577676"/>
              <a:gd name="connsiteY80" fmla="*/ 942975 h 4152900"/>
              <a:gd name="connsiteX81" fmla="*/ 6272674 w 6577676"/>
              <a:gd name="connsiteY81" fmla="*/ 971550 h 4152900"/>
              <a:gd name="connsiteX82" fmla="*/ 6291724 w 6577676"/>
              <a:gd name="connsiteY82" fmla="*/ 1009650 h 4152900"/>
              <a:gd name="connsiteX83" fmla="*/ 6310774 w 6577676"/>
              <a:gd name="connsiteY83" fmla="*/ 1038225 h 4152900"/>
              <a:gd name="connsiteX84" fmla="*/ 6320299 w 6577676"/>
              <a:gd name="connsiteY84" fmla="*/ 1066800 h 4152900"/>
              <a:gd name="connsiteX85" fmla="*/ 6339349 w 6577676"/>
              <a:gd name="connsiteY85" fmla="*/ 1095375 h 4152900"/>
              <a:gd name="connsiteX86" fmla="*/ 6367924 w 6577676"/>
              <a:gd name="connsiteY86" fmla="*/ 1181100 h 4152900"/>
              <a:gd name="connsiteX87" fmla="*/ 6377449 w 6577676"/>
              <a:gd name="connsiteY87" fmla="*/ 1209675 h 4152900"/>
              <a:gd name="connsiteX88" fmla="*/ 6406024 w 6577676"/>
              <a:gd name="connsiteY88" fmla="*/ 1238250 h 4152900"/>
              <a:gd name="connsiteX89" fmla="*/ 6415549 w 6577676"/>
              <a:gd name="connsiteY89" fmla="*/ 1266825 h 4152900"/>
              <a:gd name="connsiteX90" fmla="*/ 6453649 w 6577676"/>
              <a:gd name="connsiteY90" fmla="*/ 1323975 h 4152900"/>
              <a:gd name="connsiteX91" fmla="*/ 6472699 w 6577676"/>
              <a:gd name="connsiteY91" fmla="*/ 1381125 h 4152900"/>
              <a:gd name="connsiteX92" fmla="*/ 6491749 w 6577676"/>
              <a:gd name="connsiteY92" fmla="*/ 1409700 h 4152900"/>
              <a:gd name="connsiteX93" fmla="*/ 6510799 w 6577676"/>
              <a:gd name="connsiteY93" fmla="*/ 1466850 h 4152900"/>
              <a:gd name="connsiteX94" fmla="*/ 6539374 w 6577676"/>
              <a:gd name="connsiteY94" fmla="*/ 1533525 h 4152900"/>
              <a:gd name="connsiteX95" fmla="*/ 6510799 w 6577676"/>
              <a:gd name="connsiteY95" fmla="*/ 1828800 h 4152900"/>
              <a:gd name="connsiteX96" fmla="*/ 6501274 w 6577676"/>
              <a:gd name="connsiteY96" fmla="*/ 1857375 h 4152900"/>
              <a:gd name="connsiteX97" fmla="*/ 6482224 w 6577676"/>
              <a:gd name="connsiteY97" fmla="*/ 1933575 h 4152900"/>
              <a:gd name="connsiteX98" fmla="*/ 6491749 w 6577676"/>
              <a:gd name="connsiteY98" fmla="*/ 2324100 h 4152900"/>
              <a:gd name="connsiteX99" fmla="*/ 6501274 w 6577676"/>
              <a:gd name="connsiteY99" fmla="*/ 2352675 h 4152900"/>
              <a:gd name="connsiteX100" fmla="*/ 6520324 w 6577676"/>
              <a:gd name="connsiteY100" fmla="*/ 2438400 h 4152900"/>
              <a:gd name="connsiteX101" fmla="*/ 6539374 w 6577676"/>
              <a:gd name="connsiteY101" fmla="*/ 2495550 h 4152900"/>
              <a:gd name="connsiteX102" fmla="*/ 6558424 w 6577676"/>
              <a:gd name="connsiteY102" fmla="*/ 2657475 h 4152900"/>
              <a:gd name="connsiteX103" fmla="*/ 6577474 w 6577676"/>
              <a:gd name="connsiteY103" fmla="*/ 2724150 h 4152900"/>
              <a:gd name="connsiteX104" fmla="*/ 6548899 w 6577676"/>
              <a:gd name="connsiteY104" fmla="*/ 2895600 h 4152900"/>
              <a:gd name="connsiteX105" fmla="*/ 6529849 w 6577676"/>
              <a:gd name="connsiteY105" fmla="*/ 2924175 h 4152900"/>
              <a:gd name="connsiteX106" fmla="*/ 6510799 w 6577676"/>
              <a:gd name="connsiteY106" fmla="*/ 3000375 h 4152900"/>
              <a:gd name="connsiteX107" fmla="*/ 6482224 w 6577676"/>
              <a:gd name="connsiteY107" fmla="*/ 3038475 h 4152900"/>
              <a:gd name="connsiteX108" fmla="*/ 6463174 w 6577676"/>
              <a:gd name="connsiteY108" fmla="*/ 3086100 h 4152900"/>
              <a:gd name="connsiteX109" fmla="*/ 6444124 w 6577676"/>
              <a:gd name="connsiteY109" fmla="*/ 3124200 h 4152900"/>
              <a:gd name="connsiteX110" fmla="*/ 6434599 w 6577676"/>
              <a:gd name="connsiteY110" fmla="*/ 3190875 h 4152900"/>
              <a:gd name="connsiteX111" fmla="*/ 6425074 w 6577676"/>
              <a:gd name="connsiteY111" fmla="*/ 3333750 h 4152900"/>
              <a:gd name="connsiteX112" fmla="*/ 6396499 w 6577676"/>
              <a:gd name="connsiteY112" fmla="*/ 3371850 h 4152900"/>
              <a:gd name="connsiteX113" fmla="*/ 6358399 w 6577676"/>
              <a:gd name="connsiteY113" fmla="*/ 3448050 h 4152900"/>
              <a:gd name="connsiteX114" fmla="*/ 6320299 w 6577676"/>
              <a:gd name="connsiteY114" fmla="*/ 3514725 h 4152900"/>
              <a:gd name="connsiteX115" fmla="*/ 6291724 w 6577676"/>
              <a:gd name="connsiteY115" fmla="*/ 3609975 h 4152900"/>
              <a:gd name="connsiteX116" fmla="*/ 6272674 w 6577676"/>
              <a:gd name="connsiteY116" fmla="*/ 3752850 h 4152900"/>
              <a:gd name="connsiteX117" fmla="*/ 6263149 w 6577676"/>
              <a:gd name="connsiteY117" fmla="*/ 3810000 h 4152900"/>
              <a:gd name="connsiteX118" fmla="*/ 6253624 w 6577676"/>
              <a:gd name="connsiteY118" fmla="*/ 4095750 h 4152900"/>
              <a:gd name="connsiteX119" fmla="*/ 6244099 w 6577676"/>
              <a:gd name="connsiteY119" fmla="*/ 4133850 h 4152900"/>
              <a:gd name="connsiteX120" fmla="*/ 5701174 w 6577676"/>
              <a:gd name="connsiteY120" fmla="*/ 4143375 h 4152900"/>
              <a:gd name="connsiteX121" fmla="*/ 3996199 w 6577676"/>
              <a:gd name="connsiteY121" fmla="*/ 4133850 h 4152900"/>
              <a:gd name="connsiteX122" fmla="*/ 3939049 w 6577676"/>
              <a:gd name="connsiteY122" fmla="*/ 4124325 h 4152900"/>
              <a:gd name="connsiteX123" fmla="*/ 3739024 w 6577676"/>
              <a:gd name="connsiteY123" fmla="*/ 4114800 h 4152900"/>
              <a:gd name="connsiteX124" fmla="*/ 3681874 w 6577676"/>
              <a:gd name="connsiteY124" fmla="*/ 4105275 h 4152900"/>
              <a:gd name="connsiteX125" fmla="*/ 3653299 w 6577676"/>
              <a:gd name="connsiteY125" fmla="*/ 4095750 h 4152900"/>
              <a:gd name="connsiteX126" fmla="*/ 1976899 w 6577676"/>
              <a:gd name="connsiteY126" fmla="*/ 4105275 h 4152900"/>
              <a:gd name="connsiteX127" fmla="*/ 1814974 w 6577676"/>
              <a:gd name="connsiteY127" fmla="*/ 4124325 h 4152900"/>
              <a:gd name="connsiteX128" fmla="*/ 1672099 w 6577676"/>
              <a:gd name="connsiteY128" fmla="*/ 4143375 h 4152900"/>
              <a:gd name="connsiteX129" fmla="*/ 1529224 w 6577676"/>
              <a:gd name="connsiteY129" fmla="*/ 4152900 h 4152900"/>
              <a:gd name="connsiteX130" fmla="*/ 729124 w 6577676"/>
              <a:gd name="connsiteY130" fmla="*/ 4143375 h 4152900"/>
              <a:gd name="connsiteX131" fmla="*/ 567199 w 6577676"/>
              <a:gd name="connsiteY131" fmla="*/ 4124325 h 4152900"/>
              <a:gd name="connsiteX132" fmla="*/ 471949 w 6577676"/>
              <a:gd name="connsiteY132" fmla="*/ 4114800 h 4152900"/>
              <a:gd name="connsiteX133" fmla="*/ 329074 w 6577676"/>
              <a:gd name="connsiteY133" fmla="*/ 4095750 h 4152900"/>
              <a:gd name="connsiteX134" fmla="*/ 281449 w 6577676"/>
              <a:gd name="connsiteY134" fmla="*/ 4086225 h 4152900"/>
              <a:gd name="connsiteX135" fmla="*/ 14749 w 6577676"/>
              <a:gd name="connsiteY135" fmla="*/ 4133850 h 4152900"/>
              <a:gd name="connsiteX0" fmla="*/ 14749 w 6577676"/>
              <a:gd name="connsiteY0" fmla="*/ 4133850 h 4152900"/>
              <a:gd name="connsiteX1" fmla="*/ 33799 w 6577676"/>
              <a:gd name="connsiteY1" fmla="*/ 4010025 h 4152900"/>
              <a:gd name="connsiteX2" fmla="*/ 24274 w 6577676"/>
              <a:gd name="connsiteY2" fmla="*/ 1076325 h 4152900"/>
              <a:gd name="connsiteX3" fmla="*/ 5224 w 6577676"/>
              <a:gd name="connsiteY3" fmla="*/ 400050 h 4152900"/>
              <a:gd name="connsiteX4" fmla="*/ 24274 w 6577676"/>
              <a:gd name="connsiteY4" fmla="*/ 285750 h 4152900"/>
              <a:gd name="connsiteX5" fmla="*/ 33799 w 6577676"/>
              <a:gd name="connsiteY5" fmla="*/ 247650 h 4152900"/>
              <a:gd name="connsiteX6" fmla="*/ 81424 w 6577676"/>
              <a:gd name="connsiteY6" fmla="*/ 209550 h 4152900"/>
              <a:gd name="connsiteX7" fmla="*/ 157624 w 6577676"/>
              <a:gd name="connsiteY7" fmla="*/ 161925 h 4152900"/>
              <a:gd name="connsiteX8" fmla="*/ 186199 w 6577676"/>
              <a:gd name="connsiteY8" fmla="*/ 142875 h 4152900"/>
              <a:gd name="connsiteX9" fmla="*/ 233824 w 6577676"/>
              <a:gd name="connsiteY9" fmla="*/ 133350 h 4152900"/>
              <a:gd name="connsiteX10" fmla="*/ 310024 w 6577676"/>
              <a:gd name="connsiteY10" fmla="*/ 114300 h 4152900"/>
              <a:gd name="connsiteX11" fmla="*/ 376699 w 6577676"/>
              <a:gd name="connsiteY11" fmla="*/ 85725 h 4152900"/>
              <a:gd name="connsiteX12" fmla="*/ 405274 w 6577676"/>
              <a:gd name="connsiteY12" fmla="*/ 76200 h 4152900"/>
              <a:gd name="connsiteX13" fmla="*/ 471949 w 6577676"/>
              <a:gd name="connsiteY13" fmla="*/ 47625 h 4152900"/>
              <a:gd name="connsiteX14" fmla="*/ 548149 w 6577676"/>
              <a:gd name="connsiteY14" fmla="*/ 38100 h 4152900"/>
              <a:gd name="connsiteX15" fmla="*/ 586249 w 6577676"/>
              <a:gd name="connsiteY15" fmla="*/ 28575 h 4152900"/>
              <a:gd name="connsiteX16" fmla="*/ 614824 w 6577676"/>
              <a:gd name="connsiteY16" fmla="*/ 19050 h 4152900"/>
              <a:gd name="connsiteX17" fmla="*/ 691024 w 6577676"/>
              <a:gd name="connsiteY17" fmla="*/ 9525 h 4152900"/>
              <a:gd name="connsiteX18" fmla="*/ 1062499 w 6577676"/>
              <a:gd name="connsiteY18" fmla="*/ 19050 h 4152900"/>
              <a:gd name="connsiteX19" fmla="*/ 1091074 w 6577676"/>
              <a:gd name="connsiteY19" fmla="*/ 28575 h 4152900"/>
              <a:gd name="connsiteX20" fmla="*/ 1138699 w 6577676"/>
              <a:gd name="connsiteY20" fmla="*/ 38100 h 4152900"/>
              <a:gd name="connsiteX21" fmla="*/ 1205374 w 6577676"/>
              <a:gd name="connsiteY21" fmla="*/ 57150 h 4152900"/>
              <a:gd name="connsiteX22" fmla="*/ 1272049 w 6577676"/>
              <a:gd name="connsiteY22" fmla="*/ 76200 h 4152900"/>
              <a:gd name="connsiteX23" fmla="*/ 1300624 w 6577676"/>
              <a:gd name="connsiteY23" fmla="*/ 95250 h 4152900"/>
              <a:gd name="connsiteX24" fmla="*/ 1338724 w 6577676"/>
              <a:gd name="connsiteY24" fmla="*/ 104775 h 4152900"/>
              <a:gd name="connsiteX25" fmla="*/ 1376824 w 6577676"/>
              <a:gd name="connsiteY25" fmla="*/ 123825 h 4152900"/>
              <a:gd name="connsiteX26" fmla="*/ 1481599 w 6577676"/>
              <a:gd name="connsiteY26" fmla="*/ 152400 h 4152900"/>
              <a:gd name="connsiteX27" fmla="*/ 1576849 w 6577676"/>
              <a:gd name="connsiteY27" fmla="*/ 171450 h 4152900"/>
              <a:gd name="connsiteX28" fmla="*/ 1719724 w 6577676"/>
              <a:gd name="connsiteY28" fmla="*/ 190500 h 4152900"/>
              <a:gd name="connsiteX29" fmla="*/ 1795924 w 6577676"/>
              <a:gd name="connsiteY29" fmla="*/ 200025 h 4152900"/>
              <a:gd name="connsiteX30" fmla="*/ 1824499 w 6577676"/>
              <a:gd name="connsiteY30" fmla="*/ 209550 h 4152900"/>
              <a:gd name="connsiteX31" fmla="*/ 1957849 w 6577676"/>
              <a:gd name="connsiteY31" fmla="*/ 228600 h 4152900"/>
              <a:gd name="connsiteX32" fmla="*/ 2281699 w 6577676"/>
              <a:gd name="connsiteY32" fmla="*/ 219075 h 4152900"/>
              <a:gd name="connsiteX33" fmla="*/ 2367424 w 6577676"/>
              <a:gd name="connsiteY33" fmla="*/ 190500 h 4152900"/>
              <a:gd name="connsiteX34" fmla="*/ 2405524 w 6577676"/>
              <a:gd name="connsiteY34" fmla="*/ 152400 h 4152900"/>
              <a:gd name="connsiteX35" fmla="*/ 2491249 w 6577676"/>
              <a:gd name="connsiteY35" fmla="*/ 104775 h 4152900"/>
              <a:gd name="connsiteX36" fmla="*/ 2519824 w 6577676"/>
              <a:gd name="connsiteY36" fmla="*/ 95250 h 4152900"/>
              <a:gd name="connsiteX37" fmla="*/ 2548399 w 6577676"/>
              <a:gd name="connsiteY37" fmla="*/ 76200 h 4152900"/>
              <a:gd name="connsiteX38" fmla="*/ 2624599 w 6577676"/>
              <a:gd name="connsiteY38" fmla="*/ 57150 h 4152900"/>
              <a:gd name="connsiteX39" fmla="*/ 2662699 w 6577676"/>
              <a:gd name="connsiteY39" fmla="*/ 38100 h 4152900"/>
              <a:gd name="connsiteX40" fmla="*/ 2700799 w 6577676"/>
              <a:gd name="connsiteY40" fmla="*/ 28575 h 4152900"/>
              <a:gd name="connsiteX41" fmla="*/ 2729374 w 6577676"/>
              <a:gd name="connsiteY41" fmla="*/ 19050 h 4152900"/>
              <a:gd name="connsiteX42" fmla="*/ 2815099 w 6577676"/>
              <a:gd name="connsiteY42" fmla="*/ 0 h 4152900"/>
              <a:gd name="connsiteX43" fmla="*/ 2843674 w 6577676"/>
              <a:gd name="connsiteY43" fmla="*/ 9525 h 4152900"/>
              <a:gd name="connsiteX44" fmla="*/ 3786649 w 6577676"/>
              <a:gd name="connsiteY44" fmla="*/ 19050 h 4152900"/>
              <a:gd name="connsiteX45" fmla="*/ 4291474 w 6577676"/>
              <a:gd name="connsiteY45" fmla="*/ 28575 h 4152900"/>
              <a:gd name="connsiteX46" fmla="*/ 4396249 w 6577676"/>
              <a:gd name="connsiteY46" fmla="*/ 57150 h 4152900"/>
              <a:gd name="connsiteX47" fmla="*/ 4443874 w 6577676"/>
              <a:gd name="connsiteY47" fmla="*/ 66675 h 4152900"/>
              <a:gd name="connsiteX48" fmla="*/ 4748674 w 6577676"/>
              <a:gd name="connsiteY48" fmla="*/ 76200 h 4152900"/>
              <a:gd name="connsiteX49" fmla="*/ 4834399 w 6577676"/>
              <a:gd name="connsiteY49" fmla="*/ 95250 h 4152900"/>
              <a:gd name="connsiteX50" fmla="*/ 4882024 w 6577676"/>
              <a:gd name="connsiteY50" fmla="*/ 114300 h 4152900"/>
              <a:gd name="connsiteX51" fmla="*/ 4939174 w 6577676"/>
              <a:gd name="connsiteY51" fmla="*/ 142875 h 4152900"/>
              <a:gd name="connsiteX52" fmla="*/ 4977274 w 6577676"/>
              <a:gd name="connsiteY52" fmla="*/ 152400 h 4152900"/>
              <a:gd name="connsiteX53" fmla="*/ 5024899 w 6577676"/>
              <a:gd name="connsiteY53" fmla="*/ 180975 h 4152900"/>
              <a:gd name="connsiteX54" fmla="*/ 5053474 w 6577676"/>
              <a:gd name="connsiteY54" fmla="*/ 190500 h 4152900"/>
              <a:gd name="connsiteX55" fmla="*/ 5101099 w 6577676"/>
              <a:gd name="connsiteY55" fmla="*/ 209550 h 4152900"/>
              <a:gd name="connsiteX56" fmla="*/ 5139199 w 6577676"/>
              <a:gd name="connsiteY56" fmla="*/ 228600 h 4152900"/>
              <a:gd name="connsiteX57" fmla="*/ 5224924 w 6577676"/>
              <a:gd name="connsiteY57" fmla="*/ 247650 h 4152900"/>
              <a:gd name="connsiteX58" fmla="*/ 5253499 w 6577676"/>
              <a:gd name="connsiteY58" fmla="*/ 257175 h 4152900"/>
              <a:gd name="connsiteX59" fmla="*/ 5291599 w 6577676"/>
              <a:gd name="connsiteY59" fmla="*/ 266700 h 4152900"/>
              <a:gd name="connsiteX60" fmla="*/ 5377324 w 6577676"/>
              <a:gd name="connsiteY60" fmla="*/ 285750 h 4152900"/>
              <a:gd name="connsiteX61" fmla="*/ 5405899 w 6577676"/>
              <a:gd name="connsiteY61" fmla="*/ 295275 h 4152900"/>
              <a:gd name="connsiteX62" fmla="*/ 5434474 w 6577676"/>
              <a:gd name="connsiteY62" fmla="*/ 314325 h 4152900"/>
              <a:gd name="connsiteX63" fmla="*/ 5529724 w 6577676"/>
              <a:gd name="connsiteY63" fmla="*/ 333375 h 4152900"/>
              <a:gd name="connsiteX64" fmla="*/ 5558299 w 6577676"/>
              <a:gd name="connsiteY64" fmla="*/ 342900 h 4152900"/>
              <a:gd name="connsiteX65" fmla="*/ 5605924 w 6577676"/>
              <a:gd name="connsiteY65" fmla="*/ 352425 h 4152900"/>
              <a:gd name="connsiteX66" fmla="*/ 5739274 w 6577676"/>
              <a:gd name="connsiteY66" fmla="*/ 400050 h 4152900"/>
              <a:gd name="connsiteX67" fmla="*/ 5824999 w 6577676"/>
              <a:gd name="connsiteY67" fmla="*/ 428625 h 4152900"/>
              <a:gd name="connsiteX68" fmla="*/ 5853574 w 6577676"/>
              <a:gd name="connsiteY68" fmla="*/ 438150 h 4152900"/>
              <a:gd name="connsiteX69" fmla="*/ 5901199 w 6577676"/>
              <a:gd name="connsiteY69" fmla="*/ 457200 h 4152900"/>
              <a:gd name="connsiteX70" fmla="*/ 5958349 w 6577676"/>
              <a:gd name="connsiteY70" fmla="*/ 514350 h 4152900"/>
              <a:gd name="connsiteX71" fmla="*/ 5986924 w 6577676"/>
              <a:gd name="connsiteY71" fmla="*/ 552450 h 4152900"/>
              <a:gd name="connsiteX72" fmla="*/ 6044074 w 6577676"/>
              <a:gd name="connsiteY72" fmla="*/ 609600 h 4152900"/>
              <a:gd name="connsiteX73" fmla="*/ 6110749 w 6577676"/>
              <a:gd name="connsiteY73" fmla="*/ 695325 h 4152900"/>
              <a:gd name="connsiteX74" fmla="*/ 6129799 w 6577676"/>
              <a:gd name="connsiteY74" fmla="*/ 723900 h 4152900"/>
              <a:gd name="connsiteX75" fmla="*/ 6158374 w 6577676"/>
              <a:gd name="connsiteY75" fmla="*/ 762000 h 4152900"/>
              <a:gd name="connsiteX76" fmla="*/ 6186949 w 6577676"/>
              <a:gd name="connsiteY76" fmla="*/ 819150 h 4152900"/>
              <a:gd name="connsiteX77" fmla="*/ 6205999 w 6577676"/>
              <a:gd name="connsiteY77" fmla="*/ 866775 h 4152900"/>
              <a:gd name="connsiteX78" fmla="*/ 6234574 w 6577676"/>
              <a:gd name="connsiteY78" fmla="*/ 904875 h 4152900"/>
              <a:gd name="connsiteX79" fmla="*/ 6253624 w 6577676"/>
              <a:gd name="connsiteY79" fmla="*/ 942975 h 4152900"/>
              <a:gd name="connsiteX80" fmla="*/ 6272674 w 6577676"/>
              <a:gd name="connsiteY80" fmla="*/ 971550 h 4152900"/>
              <a:gd name="connsiteX81" fmla="*/ 6291724 w 6577676"/>
              <a:gd name="connsiteY81" fmla="*/ 1009650 h 4152900"/>
              <a:gd name="connsiteX82" fmla="*/ 6310774 w 6577676"/>
              <a:gd name="connsiteY82" fmla="*/ 1038225 h 4152900"/>
              <a:gd name="connsiteX83" fmla="*/ 6320299 w 6577676"/>
              <a:gd name="connsiteY83" fmla="*/ 1066800 h 4152900"/>
              <a:gd name="connsiteX84" fmla="*/ 6339349 w 6577676"/>
              <a:gd name="connsiteY84" fmla="*/ 1095375 h 4152900"/>
              <a:gd name="connsiteX85" fmla="*/ 6367924 w 6577676"/>
              <a:gd name="connsiteY85" fmla="*/ 1181100 h 4152900"/>
              <a:gd name="connsiteX86" fmla="*/ 6377449 w 6577676"/>
              <a:gd name="connsiteY86" fmla="*/ 1209675 h 4152900"/>
              <a:gd name="connsiteX87" fmla="*/ 6406024 w 6577676"/>
              <a:gd name="connsiteY87" fmla="*/ 1238250 h 4152900"/>
              <a:gd name="connsiteX88" fmla="*/ 6415549 w 6577676"/>
              <a:gd name="connsiteY88" fmla="*/ 1266825 h 4152900"/>
              <a:gd name="connsiteX89" fmla="*/ 6453649 w 6577676"/>
              <a:gd name="connsiteY89" fmla="*/ 1323975 h 4152900"/>
              <a:gd name="connsiteX90" fmla="*/ 6472699 w 6577676"/>
              <a:gd name="connsiteY90" fmla="*/ 1381125 h 4152900"/>
              <a:gd name="connsiteX91" fmla="*/ 6491749 w 6577676"/>
              <a:gd name="connsiteY91" fmla="*/ 1409700 h 4152900"/>
              <a:gd name="connsiteX92" fmla="*/ 6510799 w 6577676"/>
              <a:gd name="connsiteY92" fmla="*/ 1466850 h 4152900"/>
              <a:gd name="connsiteX93" fmla="*/ 6539374 w 6577676"/>
              <a:gd name="connsiteY93" fmla="*/ 1533525 h 4152900"/>
              <a:gd name="connsiteX94" fmla="*/ 6510799 w 6577676"/>
              <a:gd name="connsiteY94" fmla="*/ 1828800 h 4152900"/>
              <a:gd name="connsiteX95" fmla="*/ 6501274 w 6577676"/>
              <a:gd name="connsiteY95" fmla="*/ 1857375 h 4152900"/>
              <a:gd name="connsiteX96" fmla="*/ 6482224 w 6577676"/>
              <a:gd name="connsiteY96" fmla="*/ 1933575 h 4152900"/>
              <a:gd name="connsiteX97" fmla="*/ 6491749 w 6577676"/>
              <a:gd name="connsiteY97" fmla="*/ 2324100 h 4152900"/>
              <a:gd name="connsiteX98" fmla="*/ 6501274 w 6577676"/>
              <a:gd name="connsiteY98" fmla="*/ 2352675 h 4152900"/>
              <a:gd name="connsiteX99" fmla="*/ 6520324 w 6577676"/>
              <a:gd name="connsiteY99" fmla="*/ 2438400 h 4152900"/>
              <a:gd name="connsiteX100" fmla="*/ 6539374 w 6577676"/>
              <a:gd name="connsiteY100" fmla="*/ 2495550 h 4152900"/>
              <a:gd name="connsiteX101" fmla="*/ 6558424 w 6577676"/>
              <a:gd name="connsiteY101" fmla="*/ 2657475 h 4152900"/>
              <a:gd name="connsiteX102" fmla="*/ 6577474 w 6577676"/>
              <a:gd name="connsiteY102" fmla="*/ 2724150 h 4152900"/>
              <a:gd name="connsiteX103" fmla="*/ 6548899 w 6577676"/>
              <a:gd name="connsiteY103" fmla="*/ 2895600 h 4152900"/>
              <a:gd name="connsiteX104" fmla="*/ 6529849 w 6577676"/>
              <a:gd name="connsiteY104" fmla="*/ 2924175 h 4152900"/>
              <a:gd name="connsiteX105" fmla="*/ 6510799 w 6577676"/>
              <a:gd name="connsiteY105" fmla="*/ 3000375 h 4152900"/>
              <a:gd name="connsiteX106" fmla="*/ 6482224 w 6577676"/>
              <a:gd name="connsiteY106" fmla="*/ 3038475 h 4152900"/>
              <a:gd name="connsiteX107" fmla="*/ 6463174 w 6577676"/>
              <a:gd name="connsiteY107" fmla="*/ 3086100 h 4152900"/>
              <a:gd name="connsiteX108" fmla="*/ 6444124 w 6577676"/>
              <a:gd name="connsiteY108" fmla="*/ 3124200 h 4152900"/>
              <a:gd name="connsiteX109" fmla="*/ 6434599 w 6577676"/>
              <a:gd name="connsiteY109" fmla="*/ 3190875 h 4152900"/>
              <a:gd name="connsiteX110" fmla="*/ 6425074 w 6577676"/>
              <a:gd name="connsiteY110" fmla="*/ 3333750 h 4152900"/>
              <a:gd name="connsiteX111" fmla="*/ 6396499 w 6577676"/>
              <a:gd name="connsiteY111" fmla="*/ 3371850 h 4152900"/>
              <a:gd name="connsiteX112" fmla="*/ 6358399 w 6577676"/>
              <a:gd name="connsiteY112" fmla="*/ 3448050 h 4152900"/>
              <a:gd name="connsiteX113" fmla="*/ 6320299 w 6577676"/>
              <a:gd name="connsiteY113" fmla="*/ 3514725 h 4152900"/>
              <a:gd name="connsiteX114" fmla="*/ 6291724 w 6577676"/>
              <a:gd name="connsiteY114" fmla="*/ 3609975 h 4152900"/>
              <a:gd name="connsiteX115" fmla="*/ 6272674 w 6577676"/>
              <a:gd name="connsiteY115" fmla="*/ 3752850 h 4152900"/>
              <a:gd name="connsiteX116" fmla="*/ 6263149 w 6577676"/>
              <a:gd name="connsiteY116" fmla="*/ 3810000 h 4152900"/>
              <a:gd name="connsiteX117" fmla="*/ 6253624 w 6577676"/>
              <a:gd name="connsiteY117" fmla="*/ 4095750 h 4152900"/>
              <a:gd name="connsiteX118" fmla="*/ 6244099 w 6577676"/>
              <a:gd name="connsiteY118" fmla="*/ 4133850 h 4152900"/>
              <a:gd name="connsiteX119" fmla="*/ 5701174 w 6577676"/>
              <a:gd name="connsiteY119" fmla="*/ 4143375 h 4152900"/>
              <a:gd name="connsiteX120" fmla="*/ 3996199 w 6577676"/>
              <a:gd name="connsiteY120" fmla="*/ 4133850 h 4152900"/>
              <a:gd name="connsiteX121" fmla="*/ 3939049 w 6577676"/>
              <a:gd name="connsiteY121" fmla="*/ 4124325 h 4152900"/>
              <a:gd name="connsiteX122" fmla="*/ 3739024 w 6577676"/>
              <a:gd name="connsiteY122" fmla="*/ 4114800 h 4152900"/>
              <a:gd name="connsiteX123" fmla="*/ 3681874 w 6577676"/>
              <a:gd name="connsiteY123" fmla="*/ 4105275 h 4152900"/>
              <a:gd name="connsiteX124" fmla="*/ 3653299 w 6577676"/>
              <a:gd name="connsiteY124" fmla="*/ 4095750 h 4152900"/>
              <a:gd name="connsiteX125" fmla="*/ 1976899 w 6577676"/>
              <a:gd name="connsiteY125" fmla="*/ 4105275 h 4152900"/>
              <a:gd name="connsiteX126" fmla="*/ 1814974 w 6577676"/>
              <a:gd name="connsiteY126" fmla="*/ 4124325 h 4152900"/>
              <a:gd name="connsiteX127" fmla="*/ 1672099 w 6577676"/>
              <a:gd name="connsiteY127" fmla="*/ 4143375 h 4152900"/>
              <a:gd name="connsiteX128" fmla="*/ 1529224 w 6577676"/>
              <a:gd name="connsiteY128" fmla="*/ 4152900 h 4152900"/>
              <a:gd name="connsiteX129" fmla="*/ 729124 w 6577676"/>
              <a:gd name="connsiteY129" fmla="*/ 4143375 h 4152900"/>
              <a:gd name="connsiteX130" fmla="*/ 567199 w 6577676"/>
              <a:gd name="connsiteY130" fmla="*/ 4124325 h 4152900"/>
              <a:gd name="connsiteX131" fmla="*/ 471949 w 6577676"/>
              <a:gd name="connsiteY131" fmla="*/ 4114800 h 4152900"/>
              <a:gd name="connsiteX132" fmla="*/ 329074 w 6577676"/>
              <a:gd name="connsiteY132" fmla="*/ 4095750 h 4152900"/>
              <a:gd name="connsiteX133" fmla="*/ 281449 w 6577676"/>
              <a:gd name="connsiteY133" fmla="*/ 4086225 h 4152900"/>
              <a:gd name="connsiteX134" fmla="*/ 14749 w 6577676"/>
              <a:gd name="connsiteY134" fmla="*/ 4133850 h 4152900"/>
              <a:gd name="connsiteX0" fmla="*/ 16578 w 6579505"/>
              <a:gd name="connsiteY0" fmla="*/ 4133850 h 4152900"/>
              <a:gd name="connsiteX1" fmla="*/ 26103 w 6579505"/>
              <a:gd name="connsiteY1" fmla="*/ 1076325 h 4152900"/>
              <a:gd name="connsiteX2" fmla="*/ 7053 w 6579505"/>
              <a:gd name="connsiteY2" fmla="*/ 400050 h 4152900"/>
              <a:gd name="connsiteX3" fmla="*/ 26103 w 6579505"/>
              <a:gd name="connsiteY3" fmla="*/ 285750 h 4152900"/>
              <a:gd name="connsiteX4" fmla="*/ 35628 w 6579505"/>
              <a:gd name="connsiteY4" fmla="*/ 247650 h 4152900"/>
              <a:gd name="connsiteX5" fmla="*/ 83253 w 6579505"/>
              <a:gd name="connsiteY5" fmla="*/ 209550 h 4152900"/>
              <a:gd name="connsiteX6" fmla="*/ 159453 w 6579505"/>
              <a:gd name="connsiteY6" fmla="*/ 161925 h 4152900"/>
              <a:gd name="connsiteX7" fmla="*/ 188028 w 6579505"/>
              <a:gd name="connsiteY7" fmla="*/ 142875 h 4152900"/>
              <a:gd name="connsiteX8" fmla="*/ 235653 w 6579505"/>
              <a:gd name="connsiteY8" fmla="*/ 133350 h 4152900"/>
              <a:gd name="connsiteX9" fmla="*/ 311853 w 6579505"/>
              <a:gd name="connsiteY9" fmla="*/ 114300 h 4152900"/>
              <a:gd name="connsiteX10" fmla="*/ 378528 w 6579505"/>
              <a:gd name="connsiteY10" fmla="*/ 85725 h 4152900"/>
              <a:gd name="connsiteX11" fmla="*/ 407103 w 6579505"/>
              <a:gd name="connsiteY11" fmla="*/ 76200 h 4152900"/>
              <a:gd name="connsiteX12" fmla="*/ 473778 w 6579505"/>
              <a:gd name="connsiteY12" fmla="*/ 47625 h 4152900"/>
              <a:gd name="connsiteX13" fmla="*/ 549978 w 6579505"/>
              <a:gd name="connsiteY13" fmla="*/ 38100 h 4152900"/>
              <a:gd name="connsiteX14" fmla="*/ 588078 w 6579505"/>
              <a:gd name="connsiteY14" fmla="*/ 28575 h 4152900"/>
              <a:gd name="connsiteX15" fmla="*/ 616653 w 6579505"/>
              <a:gd name="connsiteY15" fmla="*/ 19050 h 4152900"/>
              <a:gd name="connsiteX16" fmla="*/ 692853 w 6579505"/>
              <a:gd name="connsiteY16" fmla="*/ 9525 h 4152900"/>
              <a:gd name="connsiteX17" fmla="*/ 1064328 w 6579505"/>
              <a:gd name="connsiteY17" fmla="*/ 19050 h 4152900"/>
              <a:gd name="connsiteX18" fmla="*/ 1092903 w 6579505"/>
              <a:gd name="connsiteY18" fmla="*/ 28575 h 4152900"/>
              <a:gd name="connsiteX19" fmla="*/ 1140528 w 6579505"/>
              <a:gd name="connsiteY19" fmla="*/ 38100 h 4152900"/>
              <a:gd name="connsiteX20" fmla="*/ 1207203 w 6579505"/>
              <a:gd name="connsiteY20" fmla="*/ 57150 h 4152900"/>
              <a:gd name="connsiteX21" fmla="*/ 1273878 w 6579505"/>
              <a:gd name="connsiteY21" fmla="*/ 76200 h 4152900"/>
              <a:gd name="connsiteX22" fmla="*/ 1302453 w 6579505"/>
              <a:gd name="connsiteY22" fmla="*/ 95250 h 4152900"/>
              <a:gd name="connsiteX23" fmla="*/ 1340553 w 6579505"/>
              <a:gd name="connsiteY23" fmla="*/ 104775 h 4152900"/>
              <a:gd name="connsiteX24" fmla="*/ 1378653 w 6579505"/>
              <a:gd name="connsiteY24" fmla="*/ 123825 h 4152900"/>
              <a:gd name="connsiteX25" fmla="*/ 1483428 w 6579505"/>
              <a:gd name="connsiteY25" fmla="*/ 152400 h 4152900"/>
              <a:gd name="connsiteX26" fmla="*/ 1578678 w 6579505"/>
              <a:gd name="connsiteY26" fmla="*/ 171450 h 4152900"/>
              <a:gd name="connsiteX27" fmla="*/ 1721553 w 6579505"/>
              <a:gd name="connsiteY27" fmla="*/ 190500 h 4152900"/>
              <a:gd name="connsiteX28" fmla="*/ 1797753 w 6579505"/>
              <a:gd name="connsiteY28" fmla="*/ 200025 h 4152900"/>
              <a:gd name="connsiteX29" fmla="*/ 1826328 w 6579505"/>
              <a:gd name="connsiteY29" fmla="*/ 209550 h 4152900"/>
              <a:gd name="connsiteX30" fmla="*/ 1959678 w 6579505"/>
              <a:gd name="connsiteY30" fmla="*/ 228600 h 4152900"/>
              <a:gd name="connsiteX31" fmla="*/ 2283528 w 6579505"/>
              <a:gd name="connsiteY31" fmla="*/ 219075 h 4152900"/>
              <a:gd name="connsiteX32" fmla="*/ 2369253 w 6579505"/>
              <a:gd name="connsiteY32" fmla="*/ 190500 h 4152900"/>
              <a:gd name="connsiteX33" fmla="*/ 2407353 w 6579505"/>
              <a:gd name="connsiteY33" fmla="*/ 152400 h 4152900"/>
              <a:gd name="connsiteX34" fmla="*/ 2493078 w 6579505"/>
              <a:gd name="connsiteY34" fmla="*/ 104775 h 4152900"/>
              <a:gd name="connsiteX35" fmla="*/ 2521653 w 6579505"/>
              <a:gd name="connsiteY35" fmla="*/ 95250 h 4152900"/>
              <a:gd name="connsiteX36" fmla="*/ 2550228 w 6579505"/>
              <a:gd name="connsiteY36" fmla="*/ 76200 h 4152900"/>
              <a:gd name="connsiteX37" fmla="*/ 2626428 w 6579505"/>
              <a:gd name="connsiteY37" fmla="*/ 57150 h 4152900"/>
              <a:gd name="connsiteX38" fmla="*/ 2664528 w 6579505"/>
              <a:gd name="connsiteY38" fmla="*/ 38100 h 4152900"/>
              <a:gd name="connsiteX39" fmla="*/ 2702628 w 6579505"/>
              <a:gd name="connsiteY39" fmla="*/ 28575 h 4152900"/>
              <a:gd name="connsiteX40" fmla="*/ 2731203 w 6579505"/>
              <a:gd name="connsiteY40" fmla="*/ 19050 h 4152900"/>
              <a:gd name="connsiteX41" fmla="*/ 2816928 w 6579505"/>
              <a:gd name="connsiteY41" fmla="*/ 0 h 4152900"/>
              <a:gd name="connsiteX42" fmla="*/ 2845503 w 6579505"/>
              <a:gd name="connsiteY42" fmla="*/ 9525 h 4152900"/>
              <a:gd name="connsiteX43" fmla="*/ 3788478 w 6579505"/>
              <a:gd name="connsiteY43" fmla="*/ 19050 h 4152900"/>
              <a:gd name="connsiteX44" fmla="*/ 4293303 w 6579505"/>
              <a:gd name="connsiteY44" fmla="*/ 28575 h 4152900"/>
              <a:gd name="connsiteX45" fmla="*/ 4398078 w 6579505"/>
              <a:gd name="connsiteY45" fmla="*/ 57150 h 4152900"/>
              <a:gd name="connsiteX46" fmla="*/ 4445703 w 6579505"/>
              <a:gd name="connsiteY46" fmla="*/ 66675 h 4152900"/>
              <a:gd name="connsiteX47" fmla="*/ 4750503 w 6579505"/>
              <a:gd name="connsiteY47" fmla="*/ 76200 h 4152900"/>
              <a:gd name="connsiteX48" fmla="*/ 4836228 w 6579505"/>
              <a:gd name="connsiteY48" fmla="*/ 95250 h 4152900"/>
              <a:gd name="connsiteX49" fmla="*/ 4883853 w 6579505"/>
              <a:gd name="connsiteY49" fmla="*/ 114300 h 4152900"/>
              <a:gd name="connsiteX50" fmla="*/ 4941003 w 6579505"/>
              <a:gd name="connsiteY50" fmla="*/ 142875 h 4152900"/>
              <a:gd name="connsiteX51" fmla="*/ 4979103 w 6579505"/>
              <a:gd name="connsiteY51" fmla="*/ 152400 h 4152900"/>
              <a:gd name="connsiteX52" fmla="*/ 5026728 w 6579505"/>
              <a:gd name="connsiteY52" fmla="*/ 180975 h 4152900"/>
              <a:gd name="connsiteX53" fmla="*/ 5055303 w 6579505"/>
              <a:gd name="connsiteY53" fmla="*/ 190500 h 4152900"/>
              <a:gd name="connsiteX54" fmla="*/ 5102928 w 6579505"/>
              <a:gd name="connsiteY54" fmla="*/ 209550 h 4152900"/>
              <a:gd name="connsiteX55" fmla="*/ 5141028 w 6579505"/>
              <a:gd name="connsiteY55" fmla="*/ 228600 h 4152900"/>
              <a:gd name="connsiteX56" fmla="*/ 5226753 w 6579505"/>
              <a:gd name="connsiteY56" fmla="*/ 247650 h 4152900"/>
              <a:gd name="connsiteX57" fmla="*/ 5255328 w 6579505"/>
              <a:gd name="connsiteY57" fmla="*/ 257175 h 4152900"/>
              <a:gd name="connsiteX58" fmla="*/ 5293428 w 6579505"/>
              <a:gd name="connsiteY58" fmla="*/ 266700 h 4152900"/>
              <a:gd name="connsiteX59" fmla="*/ 5379153 w 6579505"/>
              <a:gd name="connsiteY59" fmla="*/ 285750 h 4152900"/>
              <a:gd name="connsiteX60" fmla="*/ 5407728 w 6579505"/>
              <a:gd name="connsiteY60" fmla="*/ 295275 h 4152900"/>
              <a:gd name="connsiteX61" fmla="*/ 5436303 w 6579505"/>
              <a:gd name="connsiteY61" fmla="*/ 314325 h 4152900"/>
              <a:gd name="connsiteX62" fmla="*/ 5531553 w 6579505"/>
              <a:gd name="connsiteY62" fmla="*/ 333375 h 4152900"/>
              <a:gd name="connsiteX63" fmla="*/ 5560128 w 6579505"/>
              <a:gd name="connsiteY63" fmla="*/ 342900 h 4152900"/>
              <a:gd name="connsiteX64" fmla="*/ 5607753 w 6579505"/>
              <a:gd name="connsiteY64" fmla="*/ 352425 h 4152900"/>
              <a:gd name="connsiteX65" fmla="*/ 5741103 w 6579505"/>
              <a:gd name="connsiteY65" fmla="*/ 400050 h 4152900"/>
              <a:gd name="connsiteX66" fmla="*/ 5826828 w 6579505"/>
              <a:gd name="connsiteY66" fmla="*/ 428625 h 4152900"/>
              <a:gd name="connsiteX67" fmla="*/ 5855403 w 6579505"/>
              <a:gd name="connsiteY67" fmla="*/ 438150 h 4152900"/>
              <a:gd name="connsiteX68" fmla="*/ 5903028 w 6579505"/>
              <a:gd name="connsiteY68" fmla="*/ 457200 h 4152900"/>
              <a:gd name="connsiteX69" fmla="*/ 5960178 w 6579505"/>
              <a:gd name="connsiteY69" fmla="*/ 514350 h 4152900"/>
              <a:gd name="connsiteX70" fmla="*/ 5988753 w 6579505"/>
              <a:gd name="connsiteY70" fmla="*/ 552450 h 4152900"/>
              <a:gd name="connsiteX71" fmla="*/ 6045903 w 6579505"/>
              <a:gd name="connsiteY71" fmla="*/ 609600 h 4152900"/>
              <a:gd name="connsiteX72" fmla="*/ 6112578 w 6579505"/>
              <a:gd name="connsiteY72" fmla="*/ 695325 h 4152900"/>
              <a:gd name="connsiteX73" fmla="*/ 6131628 w 6579505"/>
              <a:gd name="connsiteY73" fmla="*/ 723900 h 4152900"/>
              <a:gd name="connsiteX74" fmla="*/ 6160203 w 6579505"/>
              <a:gd name="connsiteY74" fmla="*/ 762000 h 4152900"/>
              <a:gd name="connsiteX75" fmla="*/ 6188778 w 6579505"/>
              <a:gd name="connsiteY75" fmla="*/ 819150 h 4152900"/>
              <a:gd name="connsiteX76" fmla="*/ 6207828 w 6579505"/>
              <a:gd name="connsiteY76" fmla="*/ 866775 h 4152900"/>
              <a:gd name="connsiteX77" fmla="*/ 6236403 w 6579505"/>
              <a:gd name="connsiteY77" fmla="*/ 904875 h 4152900"/>
              <a:gd name="connsiteX78" fmla="*/ 6255453 w 6579505"/>
              <a:gd name="connsiteY78" fmla="*/ 942975 h 4152900"/>
              <a:gd name="connsiteX79" fmla="*/ 6274503 w 6579505"/>
              <a:gd name="connsiteY79" fmla="*/ 971550 h 4152900"/>
              <a:gd name="connsiteX80" fmla="*/ 6293553 w 6579505"/>
              <a:gd name="connsiteY80" fmla="*/ 1009650 h 4152900"/>
              <a:gd name="connsiteX81" fmla="*/ 6312603 w 6579505"/>
              <a:gd name="connsiteY81" fmla="*/ 1038225 h 4152900"/>
              <a:gd name="connsiteX82" fmla="*/ 6322128 w 6579505"/>
              <a:gd name="connsiteY82" fmla="*/ 1066800 h 4152900"/>
              <a:gd name="connsiteX83" fmla="*/ 6341178 w 6579505"/>
              <a:gd name="connsiteY83" fmla="*/ 1095375 h 4152900"/>
              <a:gd name="connsiteX84" fmla="*/ 6369753 w 6579505"/>
              <a:gd name="connsiteY84" fmla="*/ 1181100 h 4152900"/>
              <a:gd name="connsiteX85" fmla="*/ 6379278 w 6579505"/>
              <a:gd name="connsiteY85" fmla="*/ 1209675 h 4152900"/>
              <a:gd name="connsiteX86" fmla="*/ 6407853 w 6579505"/>
              <a:gd name="connsiteY86" fmla="*/ 1238250 h 4152900"/>
              <a:gd name="connsiteX87" fmla="*/ 6417378 w 6579505"/>
              <a:gd name="connsiteY87" fmla="*/ 1266825 h 4152900"/>
              <a:gd name="connsiteX88" fmla="*/ 6455478 w 6579505"/>
              <a:gd name="connsiteY88" fmla="*/ 1323975 h 4152900"/>
              <a:gd name="connsiteX89" fmla="*/ 6474528 w 6579505"/>
              <a:gd name="connsiteY89" fmla="*/ 1381125 h 4152900"/>
              <a:gd name="connsiteX90" fmla="*/ 6493578 w 6579505"/>
              <a:gd name="connsiteY90" fmla="*/ 1409700 h 4152900"/>
              <a:gd name="connsiteX91" fmla="*/ 6512628 w 6579505"/>
              <a:gd name="connsiteY91" fmla="*/ 1466850 h 4152900"/>
              <a:gd name="connsiteX92" fmla="*/ 6541203 w 6579505"/>
              <a:gd name="connsiteY92" fmla="*/ 1533525 h 4152900"/>
              <a:gd name="connsiteX93" fmla="*/ 6512628 w 6579505"/>
              <a:gd name="connsiteY93" fmla="*/ 1828800 h 4152900"/>
              <a:gd name="connsiteX94" fmla="*/ 6503103 w 6579505"/>
              <a:gd name="connsiteY94" fmla="*/ 1857375 h 4152900"/>
              <a:gd name="connsiteX95" fmla="*/ 6484053 w 6579505"/>
              <a:gd name="connsiteY95" fmla="*/ 1933575 h 4152900"/>
              <a:gd name="connsiteX96" fmla="*/ 6493578 w 6579505"/>
              <a:gd name="connsiteY96" fmla="*/ 2324100 h 4152900"/>
              <a:gd name="connsiteX97" fmla="*/ 6503103 w 6579505"/>
              <a:gd name="connsiteY97" fmla="*/ 2352675 h 4152900"/>
              <a:gd name="connsiteX98" fmla="*/ 6522153 w 6579505"/>
              <a:gd name="connsiteY98" fmla="*/ 2438400 h 4152900"/>
              <a:gd name="connsiteX99" fmla="*/ 6541203 w 6579505"/>
              <a:gd name="connsiteY99" fmla="*/ 2495550 h 4152900"/>
              <a:gd name="connsiteX100" fmla="*/ 6560253 w 6579505"/>
              <a:gd name="connsiteY100" fmla="*/ 2657475 h 4152900"/>
              <a:gd name="connsiteX101" fmla="*/ 6579303 w 6579505"/>
              <a:gd name="connsiteY101" fmla="*/ 2724150 h 4152900"/>
              <a:gd name="connsiteX102" fmla="*/ 6550728 w 6579505"/>
              <a:gd name="connsiteY102" fmla="*/ 2895600 h 4152900"/>
              <a:gd name="connsiteX103" fmla="*/ 6531678 w 6579505"/>
              <a:gd name="connsiteY103" fmla="*/ 2924175 h 4152900"/>
              <a:gd name="connsiteX104" fmla="*/ 6512628 w 6579505"/>
              <a:gd name="connsiteY104" fmla="*/ 3000375 h 4152900"/>
              <a:gd name="connsiteX105" fmla="*/ 6484053 w 6579505"/>
              <a:gd name="connsiteY105" fmla="*/ 3038475 h 4152900"/>
              <a:gd name="connsiteX106" fmla="*/ 6465003 w 6579505"/>
              <a:gd name="connsiteY106" fmla="*/ 3086100 h 4152900"/>
              <a:gd name="connsiteX107" fmla="*/ 6445953 w 6579505"/>
              <a:gd name="connsiteY107" fmla="*/ 3124200 h 4152900"/>
              <a:gd name="connsiteX108" fmla="*/ 6436428 w 6579505"/>
              <a:gd name="connsiteY108" fmla="*/ 3190875 h 4152900"/>
              <a:gd name="connsiteX109" fmla="*/ 6426903 w 6579505"/>
              <a:gd name="connsiteY109" fmla="*/ 3333750 h 4152900"/>
              <a:gd name="connsiteX110" fmla="*/ 6398328 w 6579505"/>
              <a:gd name="connsiteY110" fmla="*/ 3371850 h 4152900"/>
              <a:gd name="connsiteX111" fmla="*/ 6360228 w 6579505"/>
              <a:gd name="connsiteY111" fmla="*/ 3448050 h 4152900"/>
              <a:gd name="connsiteX112" fmla="*/ 6322128 w 6579505"/>
              <a:gd name="connsiteY112" fmla="*/ 3514725 h 4152900"/>
              <a:gd name="connsiteX113" fmla="*/ 6293553 w 6579505"/>
              <a:gd name="connsiteY113" fmla="*/ 3609975 h 4152900"/>
              <a:gd name="connsiteX114" fmla="*/ 6274503 w 6579505"/>
              <a:gd name="connsiteY114" fmla="*/ 3752850 h 4152900"/>
              <a:gd name="connsiteX115" fmla="*/ 6264978 w 6579505"/>
              <a:gd name="connsiteY115" fmla="*/ 3810000 h 4152900"/>
              <a:gd name="connsiteX116" fmla="*/ 6255453 w 6579505"/>
              <a:gd name="connsiteY116" fmla="*/ 4095750 h 4152900"/>
              <a:gd name="connsiteX117" fmla="*/ 6245928 w 6579505"/>
              <a:gd name="connsiteY117" fmla="*/ 4133850 h 4152900"/>
              <a:gd name="connsiteX118" fmla="*/ 5703003 w 6579505"/>
              <a:gd name="connsiteY118" fmla="*/ 4143375 h 4152900"/>
              <a:gd name="connsiteX119" fmla="*/ 3998028 w 6579505"/>
              <a:gd name="connsiteY119" fmla="*/ 4133850 h 4152900"/>
              <a:gd name="connsiteX120" fmla="*/ 3940878 w 6579505"/>
              <a:gd name="connsiteY120" fmla="*/ 4124325 h 4152900"/>
              <a:gd name="connsiteX121" fmla="*/ 3740853 w 6579505"/>
              <a:gd name="connsiteY121" fmla="*/ 4114800 h 4152900"/>
              <a:gd name="connsiteX122" fmla="*/ 3683703 w 6579505"/>
              <a:gd name="connsiteY122" fmla="*/ 4105275 h 4152900"/>
              <a:gd name="connsiteX123" fmla="*/ 3655128 w 6579505"/>
              <a:gd name="connsiteY123" fmla="*/ 4095750 h 4152900"/>
              <a:gd name="connsiteX124" fmla="*/ 1978728 w 6579505"/>
              <a:gd name="connsiteY124" fmla="*/ 4105275 h 4152900"/>
              <a:gd name="connsiteX125" fmla="*/ 1816803 w 6579505"/>
              <a:gd name="connsiteY125" fmla="*/ 4124325 h 4152900"/>
              <a:gd name="connsiteX126" fmla="*/ 1673928 w 6579505"/>
              <a:gd name="connsiteY126" fmla="*/ 4143375 h 4152900"/>
              <a:gd name="connsiteX127" fmla="*/ 1531053 w 6579505"/>
              <a:gd name="connsiteY127" fmla="*/ 4152900 h 4152900"/>
              <a:gd name="connsiteX128" fmla="*/ 730953 w 6579505"/>
              <a:gd name="connsiteY128" fmla="*/ 4143375 h 4152900"/>
              <a:gd name="connsiteX129" fmla="*/ 569028 w 6579505"/>
              <a:gd name="connsiteY129" fmla="*/ 4124325 h 4152900"/>
              <a:gd name="connsiteX130" fmla="*/ 473778 w 6579505"/>
              <a:gd name="connsiteY130" fmla="*/ 4114800 h 4152900"/>
              <a:gd name="connsiteX131" fmla="*/ 330903 w 6579505"/>
              <a:gd name="connsiteY131" fmla="*/ 4095750 h 4152900"/>
              <a:gd name="connsiteX132" fmla="*/ 283278 w 6579505"/>
              <a:gd name="connsiteY132" fmla="*/ 4086225 h 4152900"/>
              <a:gd name="connsiteX133" fmla="*/ 16578 w 6579505"/>
              <a:gd name="connsiteY133" fmla="*/ 4133850 h 4152900"/>
              <a:gd name="connsiteX0" fmla="*/ 16578 w 6579505"/>
              <a:gd name="connsiteY0" fmla="*/ 4133850 h 4348699"/>
              <a:gd name="connsiteX1" fmla="*/ 26103 w 6579505"/>
              <a:gd name="connsiteY1" fmla="*/ 1076325 h 4348699"/>
              <a:gd name="connsiteX2" fmla="*/ 7053 w 6579505"/>
              <a:gd name="connsiteY2" fmla="*/ 400050 h 4348699"/>
              <a:gd name="connsiteX3" fmla="*/ 26103 w 6579505"/>
              <a:gd name="connsiteY3" fmla="*/ 285750 h 4348699"/>
              <a:gd name="connsiteX4" fmla="*/ 35628 w 6579505"/>
              <a:gd name="connsiteY4" fmla="*/ 247650 h 4348699"/>
              <a:gd name="connsiteX5" fmla="*/ 83253 w 6579505"/>
              <a:gd name="connsiteY5" fmla="*/ 209550 h 4348699"/>
              <a:gd name="connsiteX6" fmla="*/ 159453 w 6579505"/>
              <a:gd name="connsiteY6" fmla="*/ 161925 h 4348699"/>
              <a:gd name="connsiteX7" fmla="*/ 188028 w 6579505"/>
              <a:gd name="connsiteY7" fmla="*/ 142875 h 4348699"/>
              <a:gd name="connsiteX8" fmla="*/ 235653 w 6579505"/>
              <a:gd name="connsiteY8" fmla="*/ 133350 h 4348699"/>
              <a:gd name="connsiteX9" fmla="*/ 311853 w 6579505"/>
              <a:gd name="connsiteY9" fmla="*/ 114300 h 4348699"/>
              <a:gd name="connsiteX10" fmla="*/ 378528 w 6579505"/>
              <a:gd name="connsiteY10" fmla="*/ 85725 h 4348699"/>
              <a:gd name="connsiteX11" fmla="*/ 407103 w 6579505"/>
              <a:gd name="connsiteY11" fmla="*/ 76200 h 4348699"/>
              <a:gd name="connsiteX12" fmla="*/ 473778 w 6579505"/>
              <a:gd name="connsiteY12" fmla="*/ 47625 h 4348699"/>
              <a:gd name="connsiteX13" fmla="*/ 549978 w 6579505"/>
              <a:gd name="connsiteY13" fmla="*/ 38100 h 4348699"/>
              <a:gd name="connsiteX14" fmla="*/ 588078 w 6579505"/>
              <a:gd name="connsiteY14" fmla="*/ 28575 h 4348699"/>
              <a:gd name="connsiteX15" fmla="*/ 616653 w 6579505"/>
              <a:gd name="connsiteY15" fmla="*/ 19050 h 4348699"/>
              <a:gd name="connsiteX16" fmla="*/ 692853 w 6579505"/>
              <a:gd name="connsiteY16" fmla="*/ 9525 h 4348699"/>
              <a:gd name="connsiteX17" fmla="*/ 1064328 w 6579505"/>
              <a:gd name="connsiteY17" fmla="*/ 19050 h 4348699"/>
              <a:gd name="connsiteX18" fmla="*/ 1092903 w 6579505"/>
              <a:gd name="connsiteY18" fmla="*/ 28575 h 4348699"/>
              <a:gd name="connsiteX19" fmla="*/ 1140528 w 6579505"/>
              <a:gd name="connsiteY19" fmla="*/ 38100 h 4348699"/>
              <a:gd name="connsiteX20" fmla="*/ 1207203 w 6579505"/>
              <a:gd name="connsiteY20" fmla="*/ 57150 h 4348699"/>
              <a:gd name="connsiteX21" fmla="*/ 1273878 w 6579505"/>
              <a:gd name="connsiteY21" fmla="*/ 76200 h 4348699"/>
              <a:gd name="connsiteX22" fmla="*/ 1302453 w 6579505"/>
              <a:gd name="connsiteY22" fmla="*/ 95250 h 4348699"/>
              <a:gd name="connsiteX23" fmla="*/ 1340553 w 6579505"/>
              <a:gd name="connsiteY23" fmla="*/ 104775 h 4348699"/>
              <a:gd name="connsiteX24" fmla="*/ 1378653 w 6579505"/>
              <a:gd name="connsiteY24" fmla="*/ 123825 h 4348699"/>
              <a:gd name="connsiteX25" fmla="*/ 1483428 w 6579505"/>
              <a:gd name="connsiteY25" fmla="*/ 152400 h 4348699"/>
              <a:gd name="connsiteX26" fmla="*/ 1578678 w 6579505"/>
              <a:gd name="connsiteY26" fmla="*/ 171450 h 4348699"/>
              <a:gd name="connsiteX27" fmla="*/ 1721553 w 6579505"/>
              <a:gd name="connsiteY27" fmla="*/ 190500 h 4348699"/>
              <a:gd name="connsiteX28" fmla="*/ 1797753 w 6579505"/>
              <a:gd name="connsiteY28" fmla="*/ 200025 h 4348699"/>
              <a:gd name="connsiteX29" fmla="*/ 1826328 w 6579505"/>
              <a:gd name="connsiteY29" fmla="*/ 209550 h 4348699"/>
              <a:gd name="connsiteX30" fmla="*/ 1959678 w 6579505"/>
              <a:gd name="connsiteY30" fmla="*/ 228600 h 4348699"/>
              <a:gd name="connsiteX31" fmla="*/ 2283528 w 6579505"/>
              <a:gd name="connsiteY31" fmla="*/ 219075 h 4348699"/>
              <a:gd name="connsiteX32" fmla="*/ 2369253 w 6579505"/>
              <a:gd name="connsiteY32" fmla="*/ 190500 h 4348699"/>
              <a:gd name="connsiteX33" fmla="*/ 2407353 w 6579505"/>
              <a:gd name="connsiteY33" fmla="*/ 152400 h 4348699"/>
              <a:gd name="connsiteX34" fmla="*/ 2493078 w 6579505"/>
              <a:gd name="connsiteY34" fmla="*/ 104775 h 4348699"/>
              <a:gd name="connsiteX35" fmla="*/ 2521653 w 6579505"/>
              <a:gd name="connsiteY35" fmla="*/ 95250 h 4348699"/>
              <a:gd name="connsiteX36" fmla="*/ 2550228 w 6579505"/>
              <a:gd name="connsiteY36" fmla="*/ 76200 h 4348699"/>
              <a:gd name="connsiteX37" fmla="*/ 2626428 w 6579505"/>
              <a:gd name="connsiteY37" fmla="*/ 57150 h 4348699"/>
              <a:gd name="connsiteX38" fmla="*/ 2664528 w 6579505"/>
              <a:gd name="connsiteY38" fmla="*/ 38100 h 4348699"/>
              <a:gd name="connsiteX39" fmla="*/ 2702628 w 6579505"/>
              <a:gd name="connsiteY39" fmla="*/ 28575 h 4348699"/>
              <a:gd name="connsiteX40" fmla="*/ 2731203 w 6579505"/>
              <a:gd name="connsiteY40" fmla="*/ 19050 h 4348699"/>
              <a:gd name="connsiteX41" fmla="*/ 2816928 w 6579505"/>
              <a:gd name="connsiteY41" fmla="*/ 0 h 4348699"/>
              <a:gd name="connsiteX42" fmla="*/ 2845503 w 6579505"/>
              <a:gd name="connsiteY42" fmla="*/ 9525 h 4348699"/>
              <a:gd name="connsiteX43" fmla="*/ 3788478 w 6579505"/>
              <a:gd name="connsiteY43" fmla="*/ 19050 h 4348699"/>
              <a:gd name="connsiteX44" fmla="*/ 4293303 w 6579505"/>
              <a:gd name="connsiteY44" fmla="*/ 28575 h 4348699"/>
              <a:gd name="connsiteX45" fmla="*/ 4398078 w 6579505"/>
              <a:gd name="connsiteY45" fmla="*/ 57150 h 4348699"/>
              <a:gd name="connsiteX46" fmla="*/ 4445703 w 6579505"/>
              <a:gd name="connsiteY46" fmla="*/ 66675 h 4348699"/>
              <a:gd name="connsiteX47" fmla="*/ 4750503 w 6579505"/>
              <a:gd name="connsiteY47" fmla="*/ 76200 h 4348699"/>
              <a:gd name="connsiteX48" fmla="*/ 4836228 w 6579505"/>
              <a:gd name="connsiteY48" fmla="*/ 95250 h 4348699"/>
              <a:gd name="connsiteX49" fmla="*/ 4883853 w 6579505"/>
              <a:gd name="connsiteY49" fmla="*/ 114300 h 4348699"/>
              <a:gd name="connsiteX50" fmla="*/ 4941003 w 6579505"/>
              <a:gd name="connsiteY50" fmla="*/ 142875 h 4348699"/>
              <a:gd name="connsiteX51" fmla="*/ 4979103 w 6579505"/>
              <a:gd name="connsiteY51" fmla="*/ 152400 h 4348699"/>
              <a:gd name="connsiteX52" fmla="*/ 5026728 w 6579505"/>
              <a:gd name="connsiteY52" fmla="*/ 180975 h 4348699"/>
              <a:gd name="connsiteX53" fmla="*/ 5055303 w 6579505"/>
              <a:gd name="connsiteY53" fmla="*/ 190500 h 4348699"/>
              <a:gd name="connsiteX54" fmla="*/ 5102928 w 6579505"/>
              <a:gd name="connsiteY54" fmla="*/ 209550 h 4348699"/>
              <a:gd name="connsiteX55" fmla="*/ 5141028 w 6579505"/>
              <a:gd name="connsiteY55" fmla="*/ 228600 h 4348699"/>
              <a:gd name="connsiteX56" fmla="*/ 5226753 w 6579505"/>
              <a:gd name="connsiteY56" fmla="*/ 247650 h 4348699"/>
              <a:gd name="connsiteX57" fmla="*/ 5255328 w 6579505"/>
              <a:gd name="connsiteY57" fmla="*/ 257175 h 4348699"/>
              <a:gd name="connsiteX58" fmla="*/ 5293428 w 6579505"/>
              <a:gd name="connsiteY58" fmla="*/ 266700 h 4348699"/>
              <a:gd name="connsiteX59" fmla="*/ 5379153 w 6579505"/>
              <a:gd name="connsiteY59" fmla="*/ 285750 h 4348699"/>
              <a:gd name="connsiteX60" fmla="*/ 5407728 w 6579505"/>
              <a:gd name="connsiteY60" fmla="*/ 295275 h 4348699"/>
              <a:gd name="connsiteX61" fmla="*/ 5436303 w 6579505"/>
              <a:gd name="connsiteY61" fmla="*/ 314325 h 4348699"/>
              <a:gd name="connsiteX62" fmla="*/ 5531553 w 6579505"/>
              <a:gd name="connsiteY62" fmla="*/ 333375 h 4348699"/>
              <a:gd name="connsiteX63" fmla="*/ 5560128 w 6579505"/>
              <a:gd name="connsiteY63" fmla="*/ 342900 h 4348699"/>
              <a:gd name="connsiteX64" fmla="*/ 5607753 w 6579505"/>
              <a:gd name="connsiteY64" fmla="*/ 352425 h 4348699"/>
              <a:gd name="connsiteX65" fmla="*/ 5741103 w 6579505"/>
              <a:gd name="connsiteY65" fmla="*/ 400050 h 4348699"/>
              <a:gd name="connsiteX66" fmla="*/ 5826828 w 6579505"/>
              <a:gd name="connsiteY66" fmla="*/ 428625 h 4348699"/>
              <a:gd name="connsiteX67" fmla="*/ 5855403 w 6579505"/>
              <a:gd name="connsiteY67" fmla="*/ 438150 h 4348699"/>
              <a:gd name="connsiteX68" fmla="*/ 5903028 w 6579505"/>
              <a:gd name="connsiteY68" fmla="*/ 457200 h 4348699"/>
              <a:gd name="connsiteX69" fmla="*/ 5960178 w 6579505"/>
              <a:gd name="connsiteY69" fmla="*/ 514350 h 4348699"/>
              <a:gd name="connsiteX70" fmla="*/ 5988753 w 6579505"/>
              <a:gd name="connsiteY70" fmla="*/ 552450 h 4348699"/>
              <a:gd name="connsiteX71" fmla="*/ 6045903 w 6579505"/>
              <a:gd name="connsiteY71" fmla="*/ 609600 h 4348699"/>
              <a:gd name="connsiteX72" fmla="*/ 6112578 w 6579505"/>
              <a:gd name="connsiteY72" fmla="*/ 695325 h 4348699"/>
              <a:gd name="connsiteX73" fmla="*/ 6131628 w 6579505"/>
              <a:gd name="connsiteY73" fmla="*/ 723900 h 4348699"/>
              <a:gd name="connsiteX74" fmla="*/ 6160203 w 6579505"/>
              <a:gd name="connsiteY74" fmla="*/ 762000 h 4348699"/>
              <a:gd name="connsiteX75" fmla="*/ 6188778 w 6579505"/>
              <a:gd name="connsiteY75" fmla="*/ 819150 h 4348699"/>
              <a:gd name="connsiteX76" fmla="*/ 6207828 w 6579505"/>
              <a:gd name="connsiteY76" fmla="*/ 866775 h 4348699"/>
              <a:gd name="connsiteX77" fmla="*/ 6236403 w 6579505"/>
              <a:gd name="connsiteY77" fmla="*/ 904875 h 4348699"/>
              <a:gd name="connsiteX78" fmla="*/ 6255453 w 6579505"/>
              <a:gd name="connsiteY78" fmla="*/ 942975 h 4348699"/>
              <a:gd name="connsiteX79" fmla="*/ 6274503 w 6579505"/>
              <a:gd name="connsiteY79" fmla="*/ 971550 h 4348699"/>
              <a:gd name="connsiteX80" fmla="*/ 6293553 w 6579505"/>
              <a:gd name="connsiteY80" fmla="*/ 1009650 h 4348699"/>
              <a:gd name="connsiteX81" fmla="*/ 6312603 w 6579505"/>
              <a:gd name="connsiteY81" fmla="*/ 1038225 h 4348699"/>
              <a:gd name="connsiteX82" fmla="*/ 6322128 w 6579505"/>
              <a:gd name="connsiteY82" fmla="*/ 1066800 h 4348699"/>
              <a:gd name="connsiteX83" fmla="*/ 6341178 w 6579505"/>
              <a:gd name="connsiteY83" fmla="*/ 1095375 h 4348699"/>
              <a:gd name="connsiteX84" fmla="*/ 6369753 w 6579505"/>
              <a:gd name="connsiteY84" fmla="*/ 1181100 h 4348699"/>
              <a:gd name="connsiteX85" fmla="*/ 6379278 w 6579505"/>
              <a:gd name="connsiteY85" fmla="*/ 1209675 h 4348699"/>
              <a:gd name="connsiteX86" fmla="*/ 6407853 w 6579505"/>
              <a:gd name="connsiteY86" fmla="*/ 1238250 h 4348699"/>
              <a:gd name="connsiteX87" fmla="*/ 6417378 w 6579505"/>
              <a:gd name="connsiteY87" fmla="*/ 1266825 h 4348699"/>
              <a:gd name="connsiteX88" fmla="*/ 6455478 w 6579505"/>
              <a:gd name="connsiteY88" fmla="*/ 1323975 h 4348699"/>
              <a:gd name="connsiteX89" fmla="*/ 6474528 w 6579505"/>
              <a:gd name="connsiteY89" fmla="*/ 1381125 h 4348699"/>
              <a:gd name="connsiteX90" fmla="*/ 6493578 w 6579505"/>
              <a:gd name="connsiteY90" fmla="*/ 1409700 h 4348699"/>
              <a:gd name="connsiteX91" fmla="*/ 6512628 w 6579505"/>
              <a:gd name="connsiteY91" fmla="*/ 1466850 h 4348699"/>
              <a:gd name="connsiteX92" fmla="*/ 6541203 w 6579505"/>
              <a:gd name="connsiteY92" fmla="*/ 1533525 h 4348699"/>
              <a:gd name="connsiteX93" fmla="*/ 6512628 w 6579505"/>
              <a:gd name="connsiteY93" fmla="*/ 1828800 h 4348699"/>
              <a:gd name="connsiteX94" fmla="*/ 6503103 w 6579505"/>
              <a:gd name="connsiteY94" fmla="*/ 1857375 h 4348699"/>
              <a:gd name="connsiteX95" fmla="*/ 6484053 w 6579505"/>
              <a:gd name="connsiteY95" fmla="*/ 1933575 h 4348699"/>
              <a:gd name="connsiteX96" fmla="*/ 6493578 w 6579505"/>
              <a:gd name="connsiteY96" fmla="*/ 2324100 h 4348699"/>
              <a:gd name="connsiteX97" fmla="*/ 6503103 w 6579505"/>
              <a:gd name="connsiteY97" fmla="*/ 2352675 h 4348699"/>
              <a:gd name="connsiteX98" fmla="*/ 6522153 w 6579505"/>
              <a:gd name="connsiteY98" fmla="*/ 2438400 h 4348699"/>
              <a:gd name="connsiteX99" fmla="*/ 6541203 w 6579505"/>
              <a:gd name="connsiteY99" fmla="*/ 2495550 h 4348699"/>
              <a:gd name="connsiteX100" fmla="*/ 6560253 w 6579505"/>
              <a:gd name="connsiteY100" fmla="*/ 2657475 h 4348699"/>
              <a:gd name="connsiteX101" fmla="*/ 6579303 w 6579505"/>
              <a:gd name="connsiteY101" fmla="*/ 2724150 h 4348699"/>
              <a:gd name="connsiteX102" fmla="*/ 6550728 w 6579505"/>
              <a:gd name="connsiteY102" fmla="*/ 2895600 h 4348699"/>
              <a:gd name="connsiteX103" fmla="*/ 6531678 w 6579505"/>
              <a:gd name="connsiteY103" fmla="*/ 2924175 h 4348699"/>
              <a:gd name="connsiteX104" fmla="*/ 6512628 w 6579505"/>
              <a:gd name="connsiteY104" fmla="*/ 3000375 h 4348699"/>
              <a:gd name="connsiteX105" fmla="*/ 6484053 w 6579505"/>
              <a:gd name="connsiteY105" fmla="*/ 3038475 h 4348699"/>
              <a:gd name="connsiteX106" fmla="*/ 6465003 w 6579505"/>
              <a:gd name="connsiteY106" fmla="*/ 3086100 h 4348699"/>
              <a:gd name="connsiteX107" fmla="*/ 6445953 w 6579505"/>
              <a:gd name="connsiteY107" fmla="*/ 3124200 h 4348699"/>
              <a:gd name="connsiteX108" fmla="*/ 6436428 w 6579505"/>
              <a:gd name="connsiteY108" fmla="*/ 3190875 h 4348699"/>
              <a:gd name="connsiteX109" fmla="*/ 6426903 w 6579505"/>
              <a:gd name="connsiteY109" fmla="*/ 3333750 h 4348699"/>
              <a:gd name="connsiteX110" fmla="*/ 6398328 w 6579505"/>
              <a:gd name="connsiteY110" fmla="*/ 3371850 h 4348699"/>
              <a:gd name="connsiteX111" fmla="*/ 6360228 w 6579505"/>
              <a:gd name="connsiteY111" fmla="*/ 3448050 h 4348699"/>
              <a:gd name="connsiteX112" fmla="*/ 6322128 w 6579505"/>
              <a:gd name="connsiteY112" fmla="*/ 3514725 h 4348699"/>
              <a:gd name="connsiteX113" fmla="*/ 6293553 w 6579505"/>
              <a:gd name="connsiteY113" fmla="*/ 3609975 h 4348699"/>
              <a:gd name="connsiteX114" fmla="*/ 6274503 w 6579505"/>
              <a:gd name="connsiteY114" fmla="*/ 3752850 h 4348699"/>
              <a:gd name="connsiteX115" fmla="*/ 6264978 w 6579505"/>
              <a:gd name="connsiteY115" fmla="*/ 3810000 h 4348699"/>
              <a:gd name="connsiteX116" fmla="*/ 6255453 w 6579505"/>
              <a:gd name="connsiteY116" fmla="*/ 4095750 h 4348699"/>
              <a:gd name="connsiteX117" fmla="*/ 6245928 w 6579505"/>
              <a:gd name="connsiteY117" fmla="*/ 4133850 h 4348699"/>
              <a:gd name="connsiteX118" fmla="*/ 5703003 w 6579505"/>
              <a:gd name="connsiteY118" fmla="*/ 4143375 h 4348699"/>
              <a:gd name="connsiteX119" fmla="*/ 3998028 w 6579505"/>
              <a:gd name="connsiteY119" fmla="*/ 4133850 h 4348699"/>
              <a:gd name="connsiteX120" fmla="*/ 3940878 w 6579505"/>
              <a:gd name="connsiteY120" fmla="*/ 4124325 h 4348699"/>
              <a:gd name="connsiteX121" fmla="*/ 3740853 w 6579505"/>
              <a:gd name="connsiteY121" fmla="*/ 4114800 h 4348699"/>
              <a:gd name="connsiteX122" fmla="*/ 3683703 w 6579505"/>
              <a:gd name="connsiteY122" fmla="*/ 4105275 h 4348699"/>
              <a:gd name="connsiteX123" fmla="*/ 3655128 w 6579505"/>
              <a:gd name="connsiteY123" fmla="*/ 4095750 h 4348699"/>
              <a:gd name="connsiteX124" fmla="*/ 1978728 w 6579505"/>
              <a:gd name="connsiteY124" fmla="*/ 4105275 h 4348699"/>
              <a:gd name="connsiteX125" fmla="*/ 1816803 w 6579505"/>
              <a:gd name="connsiteY125" fmla="*/ 4124325 h 4348699"/>
              <a:gd name="connsiteX126" fmla="*/ 1673928 w 6579505"/>
              <a:gd name="connsiteY126" fmla="*/ 4143375 h 4348699"/>
              <a:gd name="connsiteX127" fmla="*/ 1531053 w 6579505"/>
              <a:gd name="connsiteY127" fmla="*/ 4152900 h 4348699"/>
              <a:gd name="connsiteX128" fmla="*/ 730953 w 6579505"/>
              <a:gd name="connsiteY128" fmla="*/ 4143375 h 4348699"/>
              <a:gd name="connsiteX129" fmla="*/ 569028 w 6579505"/>
              <a:gd name="connsiteY129" fmla="*/ 4124325 h 4348699"/>
              <a:gd name="connsiteX130" fmla="*/ 473778 w 6579505"/>
              <a:gd name="connsiteY130" fmla="*/ 4114800 h 4348699"/>
              <a:gd name="connsiteX131" fmla="*/ 330903 w 6579505"/>
              <a:gd name="connsiteY131" fmla="*/ 4095750 h 4348699"/>
              <a:gd name="connsiteX132" fmla="*/ 16578 w 6579505"/>
              <a:gd name="connsiteY132" fmla="*/ 4133850 h 4348699"/>
              <a:gd name="connsiteX0" fmla="*/ 16578 w 6579505"/>
              <a:gd name="connsiteY0" fmla="*/ 4133850 h 4354427"/>
              <a:gd name="connsiteX1" fmla="*/ 26103 w 6579505"/>
              <a:gd name="connsiteY1" fmla="*/ 1076325 h 4354427"/>
              <a:gd name="connsiteX2" fmla="*/ 7053 w 6579505"/>
              <a:gd name="connsiteY2" fmla="*/ 400050 h 4354427"/>
              <a:gd name="connsiteX3" fmla="*/ 26103 w 6579505"/>
              <a:gd name="connsiteY3" fmla="*/ 285750 h 4354427"/>
              <a:gd name="connsiteX4" fmla="*/ 35628 w 6579505"/>
              <a:gd name="connsiteY4" fmla="*/ 247650 h 4354427"/>
              <a:gd name="connsiteX5" fmla="*/ 83253 w 6579505"/>
              <a:gd name="connsiteY5" fmla="*/ 209550 h 4354427"/>
              <a:gd name="connsiteX6" fmla="*/ 159453 w 6579505"/>
              <a:gd name="connsiteY6" fmla="*/ 161925 h 4354427"/>
              <a:gd name="connsiteX7" fmla="*/ 188028 w 6579505"/>
              <a:gd name="connsiteY7" fmla="*/ 142875 h 4354427"/>
              <a:gd name="connsiteX8" fmla="*/ 235653 w 6579505"/>
              <a:gd name="connsiteY8" fmla="*/ 133350 h 4354427"/>
              <a:gd name="connsiteX9" fmla="*/ 311853 w 6579505"/>
              <a:gd name="connsiteY9" fmla="*/ 114300 h 4354427"/>
              <a:gd name="connsiteX10" fmla="*/ 378528 w 6579505"/>
              <a:gd name="connsiteY10" fmla="*/ 85725 h 4354427"/>
              <a:gd name="connsiteX11" fmla="*/ 407103 w 6579505"/>
              <a:gd name="connsiteY11" fmla="*/ 76200 h 4354427"/>
              <a:gd name="connsiteX12" fmla="*/ 473778 w 6579505"/>
              <a:gd name="connsiteY12" fmla="*/ 47625 h 4354427"/>
              <a:gd name="connsiteX13" fmla="*/ 549978 w 6579505"/>
              <a:gd name="connsiteY13" fmla="*/ 38100 h 4354427"/>
              <a:gd name="connsiteX14" fmla="*/ 588078 w 6579505"/>
              <a:gd name="connsiteY14" fmla="*/ 28575 h 4354427"/>
              <a:gd name="connsiteX15" fmla="*/ 616653 w 6579505"/>
              <a:gd name="connsiteY15" fmla="*/ 19050 h 4354427"/>
              <a:gd name="connsiteX16" fmla="*/ 692853 w 6579505"/>
              <a:gd name="connsiteY16" fmla="*/ 9525 h 4354427"/>
              <a:gd name="connsiteX17" fmla="*/ 1064328 w 6579505"/>
              <a:gd name="connsiteY17" fmla="*/ 19050 h 4354427"/>
              <a:gd name="connsiteX18" fmla="*/ 1092903 w 6579505"/>
              <a:gd name="connsiteY18" fmla="*/ 28575 h 4354427"/>
              <a:gd name="connsiteX19" fmla="*/ 1140528 w 6579505"/>
              <a:gd name="connsiteY19" fmla="*/ 38100 h 4354427"/>
              <a:gd name="connsiteX20" fmla="*/ 1207203 w 6579505"/>
              <a:gd name="connsiteY20" fmla="*/ 57150 h 4354427"/>
              <a:gd name="connsiteX21" fmla="*/ 1273878 w 6579505"/>
              <a:gd name="connsiteY21" fmla="*/ 76200 h 4354427"/>
              <a:gd name="connsiteX22" fmla="*/ 1302453 w 6579505"/>
              <a:gd name="connsiteY22" fmla="*/ 95250 h 4354427"/>
              <a:gd name="connsiteX23" fmla="*/ 1340553 w 6579505"/>
              <a:gd name="connsiteY23" fmla="*/ 104775 h 4354427"/>
              <a:gd name="connsiteX24" fmla="*/ 1378653 w 6579505"/>
              <a:gd name="connsiteY24" fmla="*/ 123825 h 4354427"/>
              <a:gd name="connsiteX25" fmla="*/ 1483428 w 6579505"/>
              <a:gd name="connsiteY25" fmla="*/ 152400 h 4354427"/>
              <a:gd name="connsiteX26" fmla="*/ 1578678 w 6579505"/>
              <a:gd name="connsiteY26" fmla="*/ 171450 h 4354427"/>
              <a:gd name="connsiteX27" fmla="*/ 1721553 w 6579505"/>
              <a:gd name="connsiteY27" fmla="*/ 190500 h 4354427"/>
              <a:gd name="connsiteX28" fmla="*/ 1797753 w 6579505"/>
              <a:gd name="connsiteY28" fmla="*/ 200025 h 4354427"/>
              <a:gd name="connsiteX29" fmla="*/ 1826328 w 6579505"/>
              <a:gd name="connsiteY29" fmla="*/ 209550 h 4354427"/>
              <a:gd name="connsiteX30" fmla="*/ 1959678 w 6579505"/>
              <a:gd name="connsiteY30" fmla="*/ 228600 h 4354427"/>
              <a:gd name="connsiteX31" fmla="*/ 2283528 w 6579505"/>
              <a:gd name="connsiteY31" fmla="*/ 219075 h 4354427"/>
              <a:gd name="connsiteX32" fmla="*/ 2369253 w 6579505"/>
              <a:gd name="connsiteY32" fmla="*/ 190500 h 4354427"/>
              <a:gd name="connsiteX33" fmla="*/ 2407353 w 6579505"/>
              <a:gd name="connsiteY33" fmla="*/ 152400 h 4354427"/>
              <a:gd name="connsiteX34" fmla="*/ 2493078 w 6579505"/>
              <a:gd name="connsiteY34" fmla="*/ 104775 h 4354427"/>
              <a:gd name="connsiteX35" fmla="*/ 2521653 w 6579505"/>
              <a:gd name="connsiteY35" fmla="*/ 95250 h 4354427"/>
              <a:gd name="connsiteX36" fmla="*/ 2550228 w 6579505"/>
              <a:gd name="connsiteY36" fmla="*/ 76200 h 4354427"/>
              <a:gd name="connsiteX37" fmla="*/ 2626428 w 6579505"/>
              <a:gd name="connsiteY37" fmla="*/ 57150 h 4354427"/>
              <a:gd name="connsiteX38" fmla="*/ 2664528 w 6579505"/>
              <a:gd name="connsiteY38" fmla="*/ 38100 h 4354427"/>
              <a:gd name="connsiteX39" fmla="*/ 2702628 w 6579505"/>
              <a:gd name="connsiteY39" fmla="*/ 28575 h 4354427"/>
              <a:gd name="connsiteX40" fmla="*/ 2731203 w 6579505"/>
              <a:gd name="connsiteY40" fmla="*/ 19050 h 4354427"/>
              <a:gd name="connsiteX41" fmla="*/ 2816928 w 6579505"/>
              <a:gd name="connsiteY41" fmla="*/ 0 h 4354427"/>
              <a:gd name="connsiteX42" fmla="*/ 2845503 w 6579505"/>
              <a:gd name="connsiteY42" fmla="*/ 9525 h 4354427"/>
              <a:gd name="connsiteX43" fmla="*/ 3788478 w 6579505"/>
              <a:gd name="connsiteY43" fmla="*/ 19050 h 4354427"/>
              <a:gd name="connsiteX44" fmla="*/ 4293303 w 6579505"/>
              <a:gd name="connsiteY44" fmla="*/ 28575 h 4354427"/>
              <a:gd name="connsiteX45" fmla="*/ 4398078 w 6579505"/>
              <a:gd name="connsiteY45" fmla="*/ 57150 h 4354427"/>
              <a:gd name="connsiteX46" fmla="*/ 4445703 w 6579505"/>
              <a:gd name="connsiteY46" fmla="*/ 66675 h 4354427"/>
              <a:gd name="connsiteX47" fmla="*/ 4750503 w 6579505"/>
              <a:gd name="connsiteY47" fmla="*/ 76200 h 4354427"/>
              <a:gd name="connsiteX48" fmla="*/ 4836228 w 6579505"/>
              <a:gd name="connsiteY48" fmla="*/ 95250 h 4354427"/>
              <a:gd name="connsiteX49" fmla="*/ 4883853 w 6579505"/>
              <a:gd name="connsiteY49" fmla="*/ 114300 h 4354427"/>
              <a:gd name="connsiteX50" fmla="*/ 4941003 w 6579505"/>
              <a:gd name="connsiteY50" fmla="*/ 142875 h 4354427"/>
              <a:gd name="connsiteX51" fmla="*/ 4979103 w 6579505"/>
              <a:gd name="connsiteY51" fmla="*/ 152400 h 4354427"/>
              <a:gd name="connsiteX52" fmla="*/ 5026728 w 6579505"/>
              <a:gd name="connsiteY52" fmla="*/ 180975 h 4354427"/>
              <a:gd name="connsiteX53" fmla="*/ 5055303 w 6579505"/>
              <a:gd name="connsiteY53" fmla="*/ 190500 h 4354427"/>
              <a:gd name="connsiteX54" fmla="*/ 5102928 w 6579505"/>
              <a:gd name="connsiteY54" fmla="*/ 209550 h 4354427"/>
              <a:gd name="connsiteX55" fmla="*/ 5141028 w 6579505"/>
              <a:gd name="connsiteY55" fmla="*/ 228600 h 4354427"/>
              <a:gd name="connsiteX56" fmla="*/ 5226753 w 6579505"/>
              <a:gd name="connsiteY56" fmla="*/ 247650 h 4354427"/>
              <a:gd name="connsiteX57" fmla="*/ 5255328 w 6579505"/>
              <a:gd name="connsiteY57" fmla="*/ 257175 h 4354427"/>
              <a:gd name="connsiteX58" fmla="*/ 5293428 w 6579505"/>
              <a:gd name="connsiteY58" fmla="*/ 266700 h 4354427"/>
              <a:gd name="connsiteX59" fmla="*/ 5379153 w 6579505"/>
              <a:gd name="connsiteY59" fmla="*/ 285750 h 4354427"/>
              <a:gd name="connsiteX60" fmla="*/ 5407728 w 6579505"/>
              <a:gd name="connsiteY60" fmla="*/ 295275 h 4354427"/>
              <a:gd name="connsiteX61" fmla="*/ 5436303 w 6579505"/>
              <a:gd name="connsiteY61" fmla="*/ 314325 h 4354427"/>
              <a:gd name="connsiteX62" fmla="*/ 5531553 w 6579505"/>
              <a:gd name="connsiteY62" fmla="*/ 333375 h 4354427"/>
              <a:gd name="connsiteX63" fmla="*/ 5560128 w 6579505"/>
              <a:gd name="connsiteY63" fmla="*/ 342900 h 4354427"/>
              <a:gd name="connsiteX64" fmla="*/ 5607753 w 6579505"/>
              <a:gd name="connsiteY64" fmla="*/ 352425 h 4354427"/>
              <a:gd name="connsiteX65" fmla="*/ 5741103 w 6579505"/>
              <a:gd name="connsiteY65" fmla="*/ 400050 h 4354427"/>
              <a:gd name="connsiteX66" fmla="*/ 5826828 w 6579505"/>
              <a:gd name="connsiteY66" fmla="*/ 428625 h 4354427"/>
              <a:gd name="connsiteX67" fmla="*/ 5855403 w 6579505"/>
              <a:gd name="connsiteY67" fmla="*/ 438150 h 4354427"/>
              <a:gd name="connsiteX68" fmla="*/ 5903028 w 6579505"/>
              <a:gd name="connsiteY68" fmla="*/ 457200 h 4354427"/>
              <a:gd name="connsiteX69" fmla="*/ 5960178 w 6579505"/>
              <a:gd name="connsiteY69" fmla="*/ 514350 h 4354427"/>
              <a:gd name="connsiteX70" fmla="*/ 5988753 w 6579505"/>
              <a:gd name="connsiteY70" fmla="*/ 552450 h 4354427"/>
              <a:gd name="connsiteX71" fmla="*/ 6045903 w 6579505"/>
              <a:gd name="connsiteY71" fmla="*/ 609600 h 4354427"/>
              <a:gd name="connsiteX72" fmla="*/ 6112578 w 6579505"/>
              <a:gd name="connsiteY72" fmla="*/ 695325 h 4354427"/>
              <a:gd name="connsiteX73" fmla="*/ 6131628 w 6579505"/>
              <a:gd name="connsiteY73" fmla="*/ 723900 h 4354427"/>
              <a:gd name="connsiteX74" fmla="*/ 6160203 w 6579505"/>
              <a:gd name="connsiteY74" fmla="*/ 762000 h 4354427"/>
              <a:gd name="connsiteX75" fmla="*/ 6188778 w 6579505"/>
              <a:gd name="connsiteY75" fmla="*/ 819150 h 4354427"/>
              <a:gd name="connsiteX76" fmla="*/ 6207828 w 6579505"/>
              <a:gd name="connsiteY76" fmla="*/ 866775 h 4354427"/>
              <a:gd name="connsiteX77" fmla="*/ 6236403 w 6579505"/>
              <a:gd name="connsiteY77" fmla="*/ 904875 h 4354427"/>
              <a:gd name="connsiteX78" fmla="*/ 6255453 w 6579505"/>
              <a:gd name="connsiteY78" fmla="*/ 942975 h 4354427"/>
              <a:gd name="connsiteX79" fmla="*/ 6274503 w 6579505"/>
              <a:gd name="connsiteY79" fmla="*/ 971550 h 4354427"/>
              <a:gd name="connsiteX80" fmla="*/ 6293553 w 6579505"/>
              <a:gd name="connsiteY80" fmla="*/ 1009650 h 4354427"/>
              <a:gd name="connsiteX81" fmla="*/ 6312603 w 6579505"/>
              <a:gd name="connsiteY81" fmla="*/ 1038225 h 4354427"/>
              <a:gd name="connsiteX82" fmla="*/ 6322128 w 6579505"/>
              <a:gd name="connsiteY82" fmla="*/ 1066800 h 4354427"/>
              <a:gd name="connsiteX83" fmla="*/ 6341178 w 6579505"/>
              <a:gd name="connsiteY83" fmla="*/ 1095375 h 4354427"/>
              <a:gd name="connsiteX84" fmla="*/ 6369753 w 6579505"/>
              <a:gd name="connsiteY84" fmla="*/ 1181100 h 4354427"/>
              <a:gd name="connsiteX85" fmla="*/ 6379278 w 6579505"/>
              <a:gd name="connsiteY85" fmla="*/ 1209675 h 4354427"/>
              <a:gd name="connsiteX86" fmla="*/ 6407853 w 6579505"/>
              <a:gd name="connsiteY86" fmla="*/ 1238250 h 4354427"/>
              <a:gd name="connsiteX87" fmla="*/ 6417378 w 6579505"/>
              <a:gd name="connsiteY87" fmla="*/ 1266825 h 4354427"/>
              <a:gd name="connsiteX88" fmla="*/ 6455478 w 6579505"/>
              <a:gd name="connsiteY88" fmla="*/ 1323975 h 4354427"/>
              <a:gd name="connsiteX89" fmla="*/ 6474528 w 6579505"/>
              <a:gd name="connsiteY89" fmla="*/ 1381125 h 4354427"/>
              <a:gd name="connsiteX90" fmla="*/ 6493578 w 6579505"/>
              <a:gd name="connsiteY90" fmla="*/ 1409700 h 4354427"/>
              <a:gd name="connsiteX91" fmla="*/ 6512628 w 6579505"/>
              <a:gd name="connsiteY91" fmla="*/ 1466850 h 4354427"/>
              <a:gd name="connsiteX92" fmla="*/ 6541203 w 6579505"/>
              <a:gd name="connsiteY92" fmla="*/ 1533525 h 4354427"/>
              <a:gd name="connsiteX93" fmla="*/ 6512628 w 6579505"/>
              <a:gd name="connsiteY93" fmla="*/ 1828800 h 4354427"/>
              <a:gd name="connsiteX94" fmla="*/ 6503103 w 6579505"/>
              <a:gd name="connsiteY94" fmla="*/ 1857375 h 4354427"/>
              <a:gd name="connsiteX95" fmla="*/ 6484053 w 6579505"/>
              <a:gd name="connsiteY95" fmla="*/ 1933575 h 4354427"/>
              <a:gd name="connsiteX96" fmla="*/ 6493578 w 6579505"/>
              <a:gd name="connsiteY96" fmla="*/ 2324100 h 4354427"/>
              <a:gd name="connsiteX97" fmla="*/ 6503103 w 6579505"/>
              <a:gd name="connsiteY97" fmla="*/ 2352675 h 4354427"/>
              <a:gd name="connsiteX98" fmla="*/ 6522153 w 6579505"/>
              <a:gd name="connsiteY98" fmla="*/ 2438400 h 4354427"/>
              <a:gd name="connsiteX99" fmla="*/ 6541203 w 6579505"/>
              <a:gd name="connsiteY99" fmla="*/ 2495550 h 4354427"/>
              <a:gd name="connsiteX100" fmla="*/ 6560253 w 6579505"/>
              <a:gd name="connsiteY100" fmla="*/ 2657475 h 4354427"/>
              <a:gd name="connsiteX101" fmla="*/ 6579303 w 6579505"/>
              <a:gd name="connsiteY101" fmla="*/ 2724150 h 4354427"/>
              <a:gd name="connsiteX102" fmla="*/ 6550728 w 6579505"/>
              <a:gd name="connsiteY102" fmla="*/ 2895600 h 4354427"/>
              <a:gd name="connsiteX103" fmla="*/ 6531678 w 6579505"/>
              <a:gd name="connsiteY103" fmla="*/ 2924175 h 4354427"/>
              <a:gd name="connsiteX104" fmla="*/ 6512628 w 6579505"/>
              <a:gd name="connsiteY104" fmla="*/ 3000375 h 4354427"/>
              <a:gd name="connsiteX105" fmla="*/ 6484053 w 6579505"/>
              <a:gd name="connsiteY105" fmla="*/ 3038475 h 4354427"/>
              <a:gd name="connsiteX106" fmla="*/ 6465003 w 6579505"/>
              <a:gd name="connsiteY106" fmla="*/ 3086100 h 4354427"/>
              <a:gd name="connsiteX107" fmla="*/ 6445953 w 6579505"/>
              <a:gd name="connsiteY107" fmla="*/ 3124200 h 4354427"/>
              <a:gd name="connsiteX108" fmla="*/ 6436428 w 6579505"/>
              <a:gd name="connsiteY108" fmla="*/ 3190875 h 4354427"/>
              <a:gd name="connsiteX109" fmla="*/ 6426903 w 6579505"/>
              <a:gd name="connsiteY109" fmla="*/ 3333750 h 4354427"/>
              <a:gd name="connsiteX110" fmla="*/ 6398328 w 6579505"/>
              <a:gd name="connsiteY110" fmla="*/ 3371850 h 4354427"/>
              <a:gd name="connsiteX111" fmla="*/ 6360228 w 6579505"/>
              <a:gd name="connsiteY111" fmla="*/ 3448050 h 4354427"/>
              <a:gd name="connsiteX112" fmla="*/ 6322128 w 6579505"/>
              <a:gd name="connsiteY112" fmla="*/ 3514725 h 4354427"/>
              <a:gd name="connsiteX113" fmla="*/ 6293553 w 6579505"/>
              <a:gd name="connsiteY113" fmla="*/ 3609975 h 4354427"/>
              <a:gd name="connsiteX114" fmla="*/ 6274503 w 6579505"/>
              <a:gd name="connsiteY114" fmla="*/ 3752850 h 4354427"/>
              <a:gd name="connsiteX115" fmla="*/ 6264978 w 6579505"/>
              <a:gd name="connsiteY115" fmla="*/ 3810000 h 4354427"/>
              <a:gd name="connsiteX116" fmla="*/ 6255453 w 6579505"/>
              <a:gd name="connsiteY116" fmla="*/ 4095750 h 4354427"/>
              <a:gd name="connsiteX117" fmla="*/ 6245928 w 6579505"/>
              <a:gd name="connsiteY117" fmla="*/ 4133850 h 4354427"/>
              <a:gd name="connsiteX118" fmla="*/ 5703003 w 6579505"/>
              <a:gd name="connsiteY118" fmla="*/ 4143375 h 4354427"/>
              <a:gd name="connsiteX119" fmla="*/ 3998028 w 6579505"/>
              <a:gd name="connsiteY119" fmla="*/ 4133850 h 4354427"/>
              <a:gd name="connsiteX120" fmla="*/ 3940878 w 6579505"/>
              <a:gd name="connsiteY120" fmla="*/ 4124325 h 4354427"/>
              <a:gd name="connsiteX121" fmla="*/ 3740853 w 6579505"/>
              <a:gd name="connsiteY121" fmla="*/ 4114800 h 4354427"/>
              <a:gd name="connsiteX122" fmla="*/ 3683703 w 6579505"/>
              <a:gd name="connsiteY122" fmla="*/ 4105275 h 4354427"/>
              <a:gd name="connsiteX123" fmla="*/ 3655128 w 6579505"/>
              <a:gd name="connsiteY123" fmla="*/ 4095750 h 4354427"/>
              <a:gd name="connsiteX124" fmla="*/ 1978728 w 6579505"/>
              <a:gd name="connsiteY124" fmla="*/ 4105275 h 4354427"/>
              <a:gd name="connsiteX125" fmla="*/ 1816803 w 6579505"/>
              <a:gd name="connsiteY125" fmla="*/ 4124325 h 4354427"/>
              <a:gd name="connsiteX126" fmla="*/ 1673928 w 6579505"/>
              <a:gd name="connsiteY126" fmla="*/ 4143375 h 4354427"/>
              <a:gd name="connsiteX127" fmla="*/ 1531053 w 6579505"/>
              <a:gd name="connsiteY127" fmla="*/ 4152900 h 4354427"/>
              <a:gd name="connsiteX128" fmla="*/ 730953 w 6579505"/>
              <a:gd name="connsiteY128" fmla="*/ 4143375 h 4354427"/>
              <a:gd name="connsiteX129" fmla="*/ 569028 w 6579505"/>
              <a:gd name="connsiteY129" fmla="*/ 4124325 h 4354427"/>
              <a:gd name="connsiteX130" fmla="*/ 473778 w 6579505"/>
              <a:gd name="connsiteY130" fmla="*/ 4114800 h 4354427"/>
              <a:gd name="connsiteX131" fmla="*/ 16578 w 6579505"/>
              <a:gd name="connsiteY131" fmla="*/ 4133850 h 4354427"/>
              <a:gd name="connsiteX0" fmla="*/ 16578 w 6579505"/>
              <a:gd name="connsiteY0" fmla="*/ 4133850 h 4356838"/>
              <a:gd name="connsiteX1" fmla="*/ 26103 w 6579505"/>
              <a:gd name="connsiteY1" fmla="*/ 1076325 h 4356838"/>
              <a:gd name="connsiteX2" fmla="*/ 7053 w 6579505"/>
              <a:gd name="connsiteY2" fmla="*/ 400050 h 4356838"/>
              <a:gd name="connsiteX3" fmla="*/ 26103 w 6579505"/>
              <a:gd name="connsiteY3" fmla="*/ 285750 h 4356838"/>
              <a:gd name="connsiteX4" fmla="*/ 35628 w 6579505"/>
              <a:gd name="connsiteY4" fmla="*/ 247650 h 4356838"/>
              <a:gd name="connsiteX5" fmla="*/ 83253 w 6579505"/>
              <a:gd name="connsiteY5" fmla="*/ 209550 h 4356838"/>
              <a:gd name="connsiteX6" fmla="*/ 159453 w 6579505"/>
              <a:gd name="connsiteY6" fmla="*/ 161925 h 4356838"/>
              <a:gd name="connsiteX7" fmla="*/ 188028 w 6579505"/>
              <a:gd name="connsiteY7" fmla="*/ 142875 h 4356838"/>
              <a:gd name="connsiteX8" fmla="*/ 235653 w 6579505"/>
              <a:gd name="connsiteY8" fmla="*/ 133350 h 4356838"/>
              <a:gd name="connsiteX9" fmla="*/ 311853 w 6579505"/>
              <a:gd name="connsiteY9" fmla="*/ 114300 h 4356838"/>
              <a:gd name="connsiteX10" fmla="*/ 378528 w 6579505"/>
              <a:gd name="connsiteY10" fmla="*/ 85725 h 4356838"/>
              <a:gd name="connsiteX11" fmla="*/ 407103 w 6579505"/>
              <a:gd name="connsiteY11" fmla="*/ 76200 h 4356838"/>
              <a:gd name="connsiteX12" fmla="*/ 473778 w 6579505"/>
              <a:gd name="connsiteY12" fmla="*/ 47625 h 4356838"/>
              <a:gd name="connsiteX13" fmla="*/ 549978 w 6579505"/>
              <a:gd name="connsiteY13" fmla="*/ 38100 h 4356838"/>
              <a:gd name="connsiteX14" fmla="*/ 588078 w 6579505"/>
              <a:gd name="connsiteY14" fmla="*/ 28575 h 4356838"/>
              <a:gd name="connsiteX15" fmla="*/ 616653 w 6579505"/>
              <a:gd name="connsiteY15" fmla="*/ 19050 h 4356838"/>
              <a:gd name="connsiteX16" fmla="*/ 692853 w 6579505"/>
              <a:gd name="connsiteY16" fmla="*/ 9525 h 4356838"/>
              <a:gd name="connsiteX17" fmla="*/ 1064328 w 6579505"/>
              <a:gd name="connsiteY17" fmla="*/ 19050 h 4356838"/>
              <a:gd name="connsiteX18" fmla="*/ 1092903 w 6579505"/>
              <a:gd name="connsiteY18" fmla="*/ 28575 h 4356838"/>
              <a:gd name="connsiteX19" fmla="*/ 1140528 w 6579505"/>
              <a:gd name="connsiteY19" fmla="*/ 38100 h 4356838"/>
              <a:gd name="connsiteX20" fmla="*/ 1207203 w 6579505"/>
              <a:gd name="connsiteY20" fmla="*/ 57150 h 4356838"/>
              <a:gd name="connsiteX21" fmla="*/ 1273878 w 6579505"/>
              <a:gd name="connsiteY21" fmla="*/ 76200 h 4356838"/>
              <a:gd name="connsiteX22" fmla="*/ 1302453 w 6579505"/>
              <a:gd name="connsiteY22" fmla="*/ 95250 h 4356838"/>
              <a:gd name="connsiteX23" fmla="*/ 1340553 w 6579505"/>
              <a:gd name="connsiteY23" fmla="*/ 104775 h 4356838"/>
              <a:gd name="connsiteX24" fmla="*/ 1378653 w 6579505"/>
              <a:gd name="connsiteY24" fmla="*/ 123825 h 4356838"/>
              <a:gd name="connsiteX25" fmla="*/ 1483428 w 6579505"/>
              <a:gd name="connsiteY25" fmla="*/ 152400 h 4356838"/>
              <a:gd name="connsiteX26" fmla="*/ 1578678 w 6579505"/>
              <a:gd name="connsiteY26" fmla="*/ 171450 h 4356838"/>
              <a:gd name="connsiteX27" fmla="*/ 1721553 w 6579505"/>
              <a:gd name="connsiteY27" fmla="*/ 190500 h 4356838"/>
              <a:gd name="connsiteX28" fmla="*/ 1797753 w 6579505"/>
              <a:gd name="connsiteY28" fmla="*/ 200025 h 4356838"/>
              <a:gd name="connsiteX29" fmla="*/ 1826328 w 6579505"/>
              <a:gd name="connsiteY29" fmla="*/ 209550 h 4356838"/>
              <a:gd name="connsiteX30" fmla="*/ 1959678 w 6579505"/>
              <a:gd name="connsiteY30" fmla="*/ 228600 h 4356838"/>
              <a:gd name="connsiteX31" fmla="*/ 2283528 w 6579505"/>
              <a:gd name="connsiteY31" fmla="*/ 219075 h 4356838"/>
              <a:gd name="connsiteX32" fmla="*/ 2369253 w 6579505"/>
              <a:gd name="connsiteY32" fmla="*/ 190500 h 4356838"/>
              <a:gd name="connsiteX33" fmla="*/ 2407353 w 6579505"/>
              <a:gd name="connsiteY33" fmla="*/ 152400 h 4356838"/>
              <a:gd name="connsiteX34" fmla="*/ 2493078 w 6579505"/>
              <a:gd name="connsiteY34" fmla="*/ 104775 h 4356838"/>
              <a:gd name="connsiteX35" fmla="*/ 2521653 w 6579505"/>
              <a:gd name="connsiteY35" fmla="*/ 95250 h 4356838"/>
              <a:gd name="connsiteX36" fmla="*/ 2550228 w 6579505"/>
              <a:gd name="connsiteY36" fmla="*/ 76200 h 4356838"/>
              <a:gd name="connsiteX37" fmla="*/ 2626428 w 6579505"/>
              <a:gd name="connsiteY37" fmla="*/ 57150 h 4356838"/>
              <a:gd name="connsiteX38" fmla="*/ 2664528 w 6579505"/>
              <a:gd name="connsiteY38" fmla="*/ 38100 h 4356838"/>
              <a:gd name="connsiteX39" fmla="*/ 2702628 w 6579505"/>
              <a:gd name="connsiteY39" fmla="*/ 28575 h 4356838"/>
              <a:gd name="connsiteX40" fmla="*/ 2731203 w 6579505"/>
              <a:gd name="connsiteY40" fmla="*/ 19050 h 4356838"/>
              <a:gd name="connsiteX41" fmla="*/ 2816928 w 6579505"/>
              <a:gd name="connsiteY41" fmla="*/ 0 h 4356838"/>
              <a:gd name="connsiteX42" fmla="*/ 2845503 w 6579505"/>
              <a:gd name="connsiteY42" fmla="*/ 9525 h 4356838"/>
              <a:gd name="connsiteX43" fmla="*/ 3788478 w 6579505"/>
              <a:gd name="connsiteY43" fmla="*/ 19050 h 4356838"/>
              <a:gd name="connsiteX44" fmla="*/ 4293303 w 6579505"/>
              <a:gd name="connsiteY44" fmla="*/ 28575 h 4356838"/>
              <a:gd name="connsiteX45" fmla="*/ 4398078 w 6579505"/>
              <a:gd name="connsiteY45" fmla="*/ 57150 h 4356838"/>
              <a:gd name="connsiteX46" fmla="*/ 4445703 w 6579505"/>
              <a:gd name="connsiteY46" fmla="*/ 66675 h 4356838"/>
              <a:gd name="connsiteX47" fmla="*/ 4750503 w 6579505"/>
              <a:gd name="connsiteY47" fmla="*/ 76200 h 4356838"/>
              <a:gd name="connsiteX48" fmla="*/ 4836228 w 6579505"/>
              <a:gd name="connsiteY48" fmla="*/ 95250 h 4356838"/>
              <a:gd name="connsiteX49" fmla="*/ 4883853 w 6579505"/>
              <a:gd name="connsiteY49" fmla="*/ 114300 h 4356838"/>
              <a:gd name="connsiteX50" fmla="*/ 4941003 w 6579505"/>
              <a:gd name="connsiteY50" fmla="*/ 142875 h 4356838"/>
              <a:gd name="connsiteX51" fmla="*/ 4979103 w 6579505"/>
              <a:gd name="connsiteY51" fmla="*/ 152400 h 4356838"/>
              <a:gd name="connsiteX52" fmla="*/ 5026728 w 6579505"/>
              <a:gd name="connsiteY52" fmla="*/ 180975 h 4356838"/>
              <a:gd name="connsiteX53" fmla="*/ 5055303 w 6579505"/>
              <a:gd name="connsiteY53" fmla="*/ 190500 h 4356838"/>
              <a:gd name="connsiteX54" fmla="*/ 5102928 w 6579505"/>
              <a:gd name="connsiteY54" fmla="*/ 209550 h 4356838"/>
              <a:gd name="connsiteX55" fmla="*/ 5141028 w 6579505"/>
              <a:gd name="connsiteY55" fmla="*/ 228600 h 4356838"/>
              <a:gd name="connsiteX56" fmla="*/ 5226753 w 6579505"/>
              <a:gd name="connsiteY56" fmla="*/ 247650 h 4356838"/>
              <a:gd name="connsiteX57" fmla="*/ 5255328 w 6579505"/>
              <a:gd name="connsiteY57" fmla="*/ 257175 h 4356838"/>
              <a:gd name="connsiteX58" fmla="*/ 5293428 w 6579505"/>
              <a:gd name="connsiteY58" fmla="*/ 266700 h 4356838"/>
              <a:gd name="connsiteX59" fmla="*/ 5379153 w 6579505"/>
              <a:gd name="connsiteY59" fmla="*/ 285750 h 4356838"/>
              <a:gd name="connsiteX60" fmla="*/ 5407728 w 6579505"/>
              <a:gd name="connsiteY60" fmla="*/ 295275 h 4356838"/>
              <a:gd name="connsiteX61" fmla="*/ 5436303 w 6579505"/>
              <a:gd name="connsiteY61" fmla="*/ 314325 h 4356838"/>
              <a:gd name="connsiteX62" fmla="*/ 5531553 w 6579505"/>
              <a:gd name="connsiteY62" fmla="*/ 333375 h 4356838"/>
              <a:gd name="connsiteX63" fmla="*/ 5560128 w 6579505"/>
              <a:gd name="connsiteY63" fmla="*/ 342900 h 4356838"/>
              <a:gd name="connsiteX64" fmla="*/ 5607753 w 6579505"/>
              <a:gd name="connsiteY64" fmla="*/ 352425 h 4356838"/>
              <a:gd name="connsiteX65" fmla="*/ 5741103 w 6579505"/>
              <a:gd name="connsiteY65" fmla="*/ 400050 h 4356838"/>
              <a:gd name="connsiteX66" fmla="*/ 5826828 w 6579505"/>
              <a:gd name="connsiteY66" fmla="*/ 428625 h 4356838"/>
              <a:gd name="connsiteX67" fmla="*/ 5855403 w 6579505"/>
              <a:gd name="connsiteY67" fmla="*/ 438150 h 4356838"/>
              <a:gd name="connsiteX68" fmla="*/ 5903028 w 6579505"/>
              <a:gd name="connsiteY68" fmla="*/ 457200 h 4356838"/>
              <a:gd name="connsiteX69" fmla="*/ 5960178 w 6579505"/>
              <a:gd name="connsiteY69" fmla="*/ 514350 h 4356838"/>
              <a:gd name="connsiteX70" fmla="*/ 5988753 w 6579505"/>
              <a:gd name="connsiteY70" fmla="*/ 552450 h 4356838"/>
              <a:gd name="connsiteX71" fmla="*/ 6045903 w 6579505"/>
              <a:gd name="connsiteY71" fmla="*/ 609600 h 4356838"/>
              <a:gd name="connsiteX72" fmla="*/ 6112578 w 6579505"/>
              <a:gd name="connsiteY72" fmla="*/ 695325 h 4356838"/>
              <a:gd name="connsiteX73" fmla="*/ 6131628 w 6579505"/>
              <a:gd name="connsiteY73" fmla="*/ 723900 h 4356838"/>
              <a:gd name="connsiteX74" fmla="*/ 6160203 w 6579505"/>
              <a:gd name="connsiteY74" fmla="*/ 762000 h 4356838"/>
              <a:gd name="connsiteX75" fmla="*/ 6188778 w 6579505"/>
              <a:gd name="connsiteY75" fmla="*/ 819150 h 4356838"/>
              <a:gd name="connsiteX76" fmla="*/ 6207828 w 6579505"/>
              <a:gd name="connsiteY76" fmla="*/ 866775 h 4356838"/>
              <a:gd name="connsiteX77" fmla="*/ 6236403 w 6579505"/>
              <a:gd name="connsiteY77" fmla="*/ 904875 h 4356838"/>
              <a:gd name="connsiteX78" fmla="*/ 6255453 w 6579505"/>
              <a:gd name="connsiteY78" fmla="*/ 942975 h 4356838"/>
              <a:gd name="connsiteX79" fmla="*/ 6274503 w 6579505"/>
              <a:gd name="connsiteY79" fmla="*/ 971550 h 4356838"/>
              <a:gd name="connsiteX80" fmla="*/ 6293553 w 6579505"/>
              <a:gd name="connsiteY80" fmla="*/ 1009650 h 4356838"/>
              <a:gd name="connsiteX81" fmla="*/ 6312603 w 6579505"/>
              <a:gd name="connsiteY81" fmla="*/ 1038225 h 4356838"/>
              <a:gd name="connsiteX82" fmla="*/ 6322128 w 6579505"/>
              <a:gd name="connsiteY82" fmla="*/ 1066800 h 4356838"/>
              <a:gd name="connsiteX83" fmla="*/ 6341178 w 6579505"/>
              <a:gd name="connsiteY83" fmla="*/ 1095375 h 4356838"/>
              <a:gd name="connsiteX84" fmla="*/ 6369753 w 6579505"/>
              <a:gd name="connsiteY84" fmla="*/ 1181100 h 4356838"/>
              <a:gd name="connsiteX85" fmla="*/ 6379278 w 6579505"/>
              <a:gd name="connsiteY85" fmla="*/ 1209675 h 4356838"/>
              <a:gd name="connsiteX86" fmla="*/ 6407853 w 6579505"/>
              <a:gd name="connsiteY86" fmla="*/ 1238250 h 4356838"/>
              <a:gd name="connsiteX87" fmla="*/ 6417378 w 6579505"/>
              <a:gd name="connsiteY87" fmla="*/ 1266825 h 4356838"/>
              <a:gd name="connsiteX88" fmla="*/ 6455478 w 6579505"/>
              <a:gd name="connsiteY88" fmla="*/ 1323975 h 4356838"/>
              <a:gd name="connsiteX89" fmla="*/ 6474528 w 6579505"/>
              <a:gd name="connsiteY89" fmla="*/ 1381125 h 4356838"/>
              <a:gd name="connsiteX90" fmla="*/ 6493578 w 6579505"/>
              <a:gd name="connsiteY90" fmla="*/ 1409700 h 4356838"/>
              <a:gd name="connsiteX91" fmla="*/ 6512628 w 6579505"/>
              <a:gd name="connsiteY91" fmla="*/ 1466850 h 4356838"/>
              <a:gd name="connsiteX92" fmla="*/ 6541203 w 6579505"/>
              <a:gd name="connsiteY92" fmla="*/ 1533525 h 4356838"/>
              <a:gd name="connsiteX93" fmla="*/ 6512628 w 6579505"/>
              <a:gd name="connsiteY93" fmla="*/ 1828800 h 4356838"/>
              <a:gd name="connsiteX94" fmla="*/ 6503103 w 6579505"/>
              <a:gd name="connsiteY94" fmla="*/ 1857375 h 4356838"/>
              <a:gd name="connsiteX95" fmla="*/ 6484053 w 6579505"/>
              <a:gd name="connsiteY95" fmla="*/ 1933575 h 4356838"/>
              <a:gd name="connsiteX96" fmla="*/ 6493578 w 6579505"/>
              <a:gd name="connsiteY96" fmla="*/ 2324100 h 4356838"/>
              <a:gd name="connsiteX97" fmla="*/ 6503103 w 6579505"/>
              <a:gd name="connsiteY97" fmla="*/ 2352675 h 4356838"/>
              <a:gd name="connsiteX98" fmla="*/ 6522153 w 6579505"/>
              <a:gd name="connsiteY98" fmla="*/ 2438400 h 4356838"/>
              <a:gd name="connsiteX99" fmla="*/ 6541203 w 6579505"/>
              <a:gd name="connsiteY99" fmla="*/ 2495550 h 4356838"/>
              <a:gd name="connsiteX100" fmla="*/ 6560253 w 6579505"/>
              <a:gd name="connsiteY100" fmla="*/ 2657475 h 4356838"/>
              <a:gd name="connsiteX101" fmla="*/ 6579303 w 6579505"/>
              <a:gd name="connsiteY101" fmla="*/ 2724150 h 4356838"/>
              <a:gd name="connsiteX102" fmla="*/ 6550728 w 6579505"/>
              <a:gd name="connsiteY102" fmla="*/ 2895600 h 4356838"/>
              <a:gd name="connsiteX103" fmla="*/ 6531678 w 6579505"/>
              <a:gd name="connsiteY103" fmla="*/ 2924175 h 4356838"/>
              <a:gd name="connsiteX104" fmla="*/ 6512628 w 6579505"/>
              <a:gd name="connsiteY104" fmla="*/ 3000375 h 4356838"/>
              <a:gd name="connsiteX105" fmla="*/ 6484053 w 6579505"/>
              <a:gd name="connsiteY105" fmla="*/ 3038475 h 4356838"/>
              <a:gd name="connsiteX106" fmla="*/ 6465003 w 6579505"/>
              <a:gd name="connsiteY106" fmla="*/ 3086100 h 4356838"/>
              <a:gd name="connsiteX107" fmla="*/ 6445953 w 6579505"/>
              <a:gd name="connsiteY107" fmla="*/ 3124200 h 4356838"/>
              <a:gd name="connsiteX108" fmla="*/ 6436428 w 6579505"/>
              <a:gd name="connsiteY108" fmla="*/ 3190875 h 4356838"/>
              <a:gd name="connsiteX109" fmla="*/ 6426903 w 6579505"/>
              <a:gd name="connsiteY109" fmla="*/ 3333750 h 4356838"/>
              <a:gd name="connsiteX110" fmla="*/ 6398328 w 6579505"/>
              <a:gd name="connsiteY110" fmla="*/ 3371850 h 4356838"/>
              <a:gd name="connsiteX111" fmla="*/ 6360228 w 6579505"/>
              <a:gd name="connsiteY111" fmla="*/ 3448050 h 4356838"/>
              <a:gd name="connsiteX112" fmla="*/ 6322128 w 6579505"/>
              <a:gd name="connsiteY112" fmla="*/ 3514725 h 4356838"/>
              <a:gd name="connsiteX113" fmla="*/ 6293553 w 6579505"/>
              <a:gd name="connsiteY113" fmla="*/ 3609975 h 4356838"/>
              <a:gd name="connsiteX114" fmla="*/ 6274503 w 6579505"/>
              <a:gd name="connsiteY114" fmla="*/ 3752850 h 4356838"/>
              <a:gd name="connsiteX115" fmla="*/ 6264978 w 6579505"/>
              <a:gd name="connsiteY115" fmla="*/ 3810000 h 4356838"/>
              <a:gd name="connsiteX116" fmla="*/ 6255453 w 6579505"/>
              <a:gd name="connsiteY116" fmla="*/ 4095750 h 4356838"/>
              <a:gd name="connsiteX117" fmla="*/ 6245928 w 6579505"/>
              <a:gd name="connsiteY117" fmla="*/ 4133850 h 4356838"/>
              <a:gd name="connsiteX118" fmla="*/ 5703003 w 6579505"/>
              <a:gd name="connsiteY118" fmla="*/ 4143375 h 4356838"/>
              <a:gd name="connsiteX119" fmla="*/ 3998028 w 6579505"/>
              <a:gd name="connsiteY119" fmla="*/ 4133850 h 4356838"/>
              <a:gd name="connsiteX120" fmla="*/ 3940878 w 6579505"/>
              <a:gd name="connsiteY120" fmla="*/ 4124325 h 4356838"/>
              <a:gd name="connsiteX121" fmla="*/ 3740853 w 6579505"/>
              <a:gd name="connsiteY121" fmla="*/ 4114800 h 4356838"/>
              <a:gd name="connsiteX122" fmla="*/ 3683703 w 6579505"/>
              <a:gd name="connsiteY122" fmla="*/ 4105275 h 4356838"/>
              <a:gd name="connsiteX123" fmla="*/ 3655128 w 6579505"/>
              <a:gd name="connsiteY123" fmla="*/ 4095750 h 4356838"/>
              <a:gd name="connsiteX124" fmla="*/ 1978728 w 6579505"/>
              <a:gd name="connsiteY124" fmla="*/ 4105275 h 4356838"/>
              <a:gd name="connsiteX125" fmla="*/ 1816803 w 6579505"/>
              <a:gd name="connsiteY125" fmla="*/ 4124325 h 4356838"/>
              <a:gd name="connsiteX126" fmla="*/ 1673928 w 6579505"/>
              <a:gd name="connsiteY126" fmla="*/ 4143375 h 4356838"/>
              <a:gd name="connsiteX127" fmla="*/ 1531053 w 6579505"/>
              <a:gd name="connsiteY127" fmla="*/ 4152900 h 4356838"/>
              <a:gd name="connsiteX128" fmla="*/ 730953 w 6579505"/>
              <a:gd name="connsiteY128" fmla="*/ 4143375 h 4356838"/>
              <a:gd name="connsiteX129" fmla="*/ 569028 w 6579505"/>
              <a:gd name="connsiteY129" fmla="*/ 4124325 h 4356838"/>
              <a:gd name="connsiteX130" fmla="*/ 16578 w 6579505"/>
              <a:gd name="connsiteY130" fmla="*/ 4133850 h 4356838"/>
              <a:gd name="connsiteX0" fmla="*/ 16578 w 6579505"/>
              <a:gd name="connsiteY0" fmla="*/ 4133850 h 4362817"/>
              <a:gd name="connsiteX1" fmla="*/ 26103 w 6579505"/>
              <a:gd name="connsiteY1" fmla="*/ 1076325 h 4362817"/>
              <a:gd name="connsiteX2" fmla="*/ 7053 w 6579505"/>
              <a:gd name="connsiteY2" fmla="*/ 400050 h 4362817"/>
              <a:gd name="connsiteX3" fmla="*/ 26103 w 6579505"/>
              <a:gd name="connsiteY3" fmla="*/ 285750 h 4362817"/>
              <a:gd name="connsiteX4" fmla="*/ 35628 w 6579505"/>
              <a:gd name="connsiteY4" fmla="*/ 247650 h 4362817"/>
              <a:gd name="connsiteX5" fmla="*/ 83253 w 6579505"/>
              <a:gd name="connsiteY5" fmla="*/ 209550 h 4362817"/>
              <a:gd name="connsiteX6" fmla="*/ 159453 w 6579505"/>
              <a:gd name="connsiteY6" fmla="*/ 161925 h 4362817"/>
              <a:gd name="connsiteX7" fmla="*/ 188028 w 6579505"/>
              <a:gd name="connsiteY7" fmla="*/ 142875 h 4362817"/>
              <a:gd name="connsiteX8" fmla="*/ 235653 w 6579505"/>
              <a:gd name="connsiteY8" fmla="*/ 133350 h 4362817"/>
              <a:gd name="connsiteX9" fmla="*/ 311853 w 6579505"/>
              <a:gd name="connsiteY9" fmla="*/ 114300 h 4362817"/>
              <a:gd name="connsiteX10" fmla="*/ 378528 w 6579505"/>
              <a:gd name="connsiteY10" fmla="*/ 85725 h 4362817"/>
              <a:gd name="connsiteX11" fmla="*/ 407103 w 6579505"/>
              <a:gd name="connsiteY11" fmla="*/ 76200 h 4362817"/>
              <a:gd name="connsiteX12" fmla="*/ 473778 w 6579505"/>
              <a:gd name="connsiteY12" fmla="*/ 47625 h 4362817"/>
              <a:gd name="connsiteX13" fmla="*/ 549978 w 6579505"/>
              <a:gd name="connsiteY13" fmla="*/ 38100 h 4362817"/>
              <a:gd name="connsiteX14" fmla="*/ 588078 w 6579505"/>
              <a:gd name="connsiteY14" fmla="*/ 28575 h 4362817"/>
              <a:gd name="connsiteX15" fmla="*/ 616653 w 6579505"/>
              <a:gd name="connsiteY15" fmla="*/ 19050 h 4362817"/>
              <a:gd name="connsiteX16" fmla="*/ 692853 w 6579505"/>
              <a:gd name="connsiteY16" fmla="*/ 9525 h 4362817"/>
              <a:gd name="connsiteX17" fmla="*/ 1064328 w 6579505"/>
              <a:gd name="connsiteY17" fmla="*/ 19050 h 4362817"/>
              <a:gd name="connsiteX18" fmla="*/ 1092903 w 6579505"/>
              <a:gd name="connsiteY18" fmla="*/ 28575 h 4362817"/>
              <a:gd name="connsiteX19" fmla="*/ 1140528 w 6579505"/>
              <a:gd name="connsiteY19" fmla="*/ 38100 h 4362817"/>
              <a:gd name="connsiteX20" fmla="*/ 1207203 w 6579505"/>
              <a:gd name="connsiteY20" fmla="*/ 57150 h 4362817"/>
              <a:gd name="connsiteX21" fmla="*/ 1273878 w 6579505"/>
              <a:gd name="connsiteY21" fmla="*/ 76200 h 4362817"/>
              <a:gd name="connsiteX22" fmla="*/ 1302453 w 6579505"/>
              <a:gd name="connsiteY22" fmla="*/ 95250 h 4362817"/>
              <a:gd name="connsiteX23" fmla="*/ 1340553 w 6579505"/>
              <a:gd name="connsiteY23" fmla="*/ 104775 h 4362817"/>
              <a:gd name="connsiteX24" fmla="*/ 1378653 w 6579505"/>
              <a:gd name="connsiteY24" fmla="*/ 123825 h 4362817"/>
              <a:gd name="connsiteX25" fmla="*/ 1483428 w 6579505"/>
              <a:gd name="connsiteY25" fmla="*/ 152400 h 4362817"/>
              <a:gd name="connsiteX26" fmla="*/ 1578678 w 6579505"/>
              <a:gd name="connsiteY26" fmla="*/ 171450 h 4362817"/>
              <a:gd name="connsiteX27" fmla="*/ 1721553 w 6579505"/>
              <a:gd name="connsiteY27" fmla="*/ 190500 h 4362817"/>
              <a:gd name="connsiteX28" fmla="*/ 1797753 w 6579505"/>
              <a:gd name="connsiteY28" fmla="*/ 200025 h 4362817"/>
              <a:gd name="connsiteX29" fmla="*/ 1826328 w 6579505"/>
              <a:gd name="connsiteY29" fmla="*/ 209550 h 4362817"/>
              <a:gd name="connsiteX30" fmla="*/ 1959678 w 6579505"/>
              <a:gd name="connsiteY30" fmla="*/ 228600 h 4362817"/>
              <a:gd name="connsiteX31" fmla="*/ 2283528 w 6579505"/>
              <a:gd name="connsiteY31" fmla="*/ 219075 h 4362817"/>
              <a:gd name="connsiteX32" fmla="*/ 2369253 w 6579505"/>
              <a:gd name="connsiteY32" fmla="*/ 190500 h 4362817"/>
              <a:gd name="connsiteX33" fmla="*/ 2407353 w 6579505"/>
              <a:gd name="connsiteY33" fmla="*/ 152400 h 4362817"/>
              <a:gd name="connsiteX34" fmla="*/ 2493078 w 6579505"/>
              <a:gd name="connsiteY34" fmla="*/ 104775 h 4362817"/>
              <a:gd name="connsiteX35" fmla="*/ 2521653 w 6579505"/>
              <a:gd name="connsiteY35" fmla="*/ 95250 h 4362817"/>
              <a:gd name="connsiteX36" fmla="*/ 2550228 w 6579505"/>
              <a:gd name="connsiteY36" fmla="*/ 76200 h 4362817"/>
              <a:gd name="connsiteX37" fmla="*/ 2626428 w 6579505"/>
              <a:gd name="connsiteY37" fmla="*/ 57150 h 4362817"/>
              <a:gd name="connsiteX38" fmla="*/ 2664528 w 6579505"/>
              <a:gd name="connsiteY38" fmla="*/ 38100 h 4362817"/>
              <a:gd name="connsiteX39" fmla="*/ 2702628 w 6579505"/>
              <a:gd name="connsiteY39" fmla="*/ 28575 h 4362817"/>
              <a:gd name="connsiteX40" fmla="*/ 2731203 w 6579505"/>
              <a:gd name="connsiteY40" fmla="*/ 19050 h 4362817"/>
              <a:gd name="connsiteX41" fmla="*/ 2816928 w 6579505"/>
              <a:gd name="connsiteY41" fmla="*/ 0 h 4362817"/>
              <a:gd name="connsiteX42" fmla="*/ 2845503 w 6579505"/>
              <a:gd name="connsiteY42" fmla="*/ 9525 h 4362817"/>
              <a:gd name="connsiteX43" fmla="*/ 3788478 w 6579505"/>
              <a:gd name="connsiteY43" fmla="*/ 19050 h 4362817"/>
              <a:gd name="connsiteX44" fmla="*/ 4293303 w 6579505"/>
              <a:gd name="connsiteY44" fmla="*/ 28575 h 4362817"/>
              <a:gd name="connsiteX45" fmla="*/ 4398078 w 6579505"/>
              <a:gd name="connsiteY45" fmla="*/ 57150 h 4362817"/>
              <a:gd name="connsiteX46" fmla="*/ 4445703 w 6579505"/>
              <a:gd name="connsiteY46" fmla="*/ 66675 h 4362817"/>
              <a:gd name="connsiteX47" fmla="*/ 4750503 w 6579505"/>
              <a:gd name="connsiteY47" fmla="*/ 76200 h 4362817"/>
              <a:gd name="connsiteX48" fmla="*/ 4836228 w 6579505"/>
              <a:gd name="connsiteY48" fmla="*/ 95250 h 4362817"/>
              <a:gd name="connsiteX49" fmla="*/ 4883853 w 6579505"/>
              <a:gd name="connsiteY49" fmla="*/ 114300 h 4362817"/>
              <a:gd name="connsiteX50" fmla="*/ 4941003 w 6579505"/>
              <a:gd name="connsiteY50" fmla="*/ 142875 h 4362817"/>
              <a:gd name="connsiteX51" fmla="*/ 4979103 w 6579505"/>
              <a:gd name="connsiteY51" fmla="*/ 152400 h 4362817"/>
              <a:gd name="connsiteX52" fmla="*/ 5026728 w 6579505"/>
              <a:gd name="connsiteY52" fmla="*/ 180975 h 4362817"/>
              <a:gd name="connsiteX53" fmla="*/ 5055303 w 6579505"/>
              <a:gd name="connsiteY53" fmla="*/ 190500 h 4362817"/>
              <a:gd name="connsiteX54" fmla="*/ 5102928 w 6579505"/>
              <a:gd name="connsiteY54" fmla="*/ 209550 h 4362817"/>
              <a:gd name="connsiteX55" fmla="*/ 5141028 w 6579505"/>
              <a:gd name="connsiteY55" fmla="*/ 228600 h 4362817"/>
              <a:gd name="connsiteX56" fmla="*/ 5226753 w 6579505"/>
              <a:gd name="connsiteY56" fmla="*/ 247650 h 4362817"/>
              <a:gd name="connsiteX57" fmla="*/ 5255328 w 6579505"/>
              <a:gd name="connsiteY57" fmla="*/ 257175 h 4362817"/>
              <a:gd name="connsiteX58" fmla="*/ 5293428 w 6579505"/>
              <a:gd name="connsiteY58" fmla="*/ 266700 h 4362817"/>
              <a:gd name="connsiteX59" fmla="*/ 5379153 w 6579505"/>
              <a:gd name="connsiteY59" fmla="*/ 285750 h 4362817"/>
              <a:gd name="connsiteX60" fmla="*/ 5407728 w 6579505"/>
              <a:gd name="connsiteY60" fmla="*/ 295275 h 4362817"/>
              <a:gd name="connsiteX61" fmla="*/ 5436303 w 6579505"/>
              <a:gd name="connsiteY61" fmla="*/ 314325 h 4362817"/>
              <a:gd name="connsiteX62" fmla="*/ 5531553 w 6579505"/>
              <a:gd name="connsiteY62" fmla="*/ 333375 h 4362817"/>
              <a:gd name="connsiteX63" fmla="*/ 5560128 w 6579505"/>
              <a:gd name="connsiteY63" fmla="*/ 342900 h 4362817"/>
              <a:gd name="connsiteX64" fmla="*/ 5607753 w 6579505"/>
              <a:gd name="connsiteY64" fmla="*/ 352425 h 4362817"/>
              <a:gd name="connsiteX65" fmla="*/ 5741103 w 6579505"/>
              <a:gd name="connsiteY65" fmla="*/ 400050 h 4362817"/>
              <a:gd name="connsiteX66" fmla="*/ 5826828 w 6579505"/>
              <a:gd name="connsiteY66" fmla="*/ 428625 h 4362817"/>
              <a:gd name="connsiteX67" fmla="*/ 5855403 w 6579505"/>
              <a:gd name="connsiteY67" fmla="*/ 438150 h 4362817"/>
              <a:gd name="connsiteX68" fmla="*/ 5903028 w 6579505"/>
              <a:gd name="connsiteY68" fmla="*/ 457200 h 4362817"/>
              <a:gd name="connsiteX69" fmla="*/ 5960178 w 6579505"/>
              <a:gd name="connsiteY69" fmla="*/ 514350 h 4362817"/>
              <a:gd name="connsiteX70" fmla="*/ 5988753 w 6579505"/>
              <a:gd name="connsiteY70" fmla="*/ 552450 h 4362817"/>
              <a:gd name="connsiteX71" fmla="*/ 6045903 w 6579505"/>
              <a:gd name="connsiteY71" fmla="*/ 609600 h 4362817"/>
              <a:gd name="connsiteX72" fmla="*/ 6112578 w 6579505"/>
              <a:gd name="connsiteY72" fmla="*/ 695325 h 4362817"/>
              <a:gd name="connsiteX73" fmla="*/ 6131628 w 6579505"/>
              <a:gd name="connsiteY73" fmla="*/ 723900 h 4362817"/>
              <a:gd name="connsiteX74" fmla="*/ 6160203 w 6579505"/>
              <a:gd name="connsiteY74" fmla="*/ 762000 h 4362817"/>
              <a:gd name="connsiteX75" fmla="*/ 6188778 w 6579505"/>
              <a:gd name="connsiteY75" fmla="*/ 819150 h 4362817"/>
              <a:gd name="connsiteX76" fmla="*/ 6207828 w 6579505"/>
              <a:gd name="connsiteY76" fmla="*/ 866775 h 4362817"/>
              <a:gd name="connsiteX77" fmla="*/ 6236403 w 6579505"/>
              <a:gd name="connsiteY77" fmla="*/ 904875 h 4362817"/>
              <a:gd name="connsiteX78" fmla="*/ 6255453 w 6579505"/>
              <a:gd name="connsiteY78" fmla="*/ 942975 h 4362817"/>
              <a:gd name="connsiteX79" fmla="*/ 6274503 w 6579505"/>
              <a:gd name="connsiteY79" fmla="*/ 971550 h 4362817"/>
              <a:gd name="connsiteX80" fmla="*/ 6293553 w 6579505"/>
              <a:gd name="connsiteY80" fmla="*/ 1009650 h 4362817"/>
              <a:gd name="connsiteX81" fmla="*/ 6312603 w 6579505"/>
              <a:gd name="connsiteY81" fmla="*/ 1038225 h 4362817"/>
              <a:gd name="connsiteX82" fmla="*/ 6322128 w 6579505"/>
              <a:gd name="connsiteY82" fmla="*/ 1066800 h 4362817"/>
              <a:gd name="connsiteX83" fmla="*/ 6341178 w 6579505"/>
              <a:gd name="connsiteY83" fmla="*/ 1095375 h 4362817"/>
              <a:gd name="connsiteX84" fmla="*/ 6369753 w 6579505"/>
              <a:gd name="connsiteY84" fmla="*/ 1181100 h 4362817"/>
              <a:gd name="connsiteX85" fmla="*/ 6379278 w 6579505"/>
              <a:gd name="connsiteY85" fmla="*/ 1209675 h 4362817"/>
              <a:gd name="connsiteX86" fmla="*/ 6407853 w 6579505"/>
              <a:gd name="connsiteY86" fmla="*/ 1238250 h 4362817"/>
              <a:gd name="connsiteX87" fmla="*/ 6417378 w 6579505"/>
              <a:gd name="connsiteY87" fmla="*/ 1266825 h 4362817"/>
              <a:gd name="connsiteX88" fmla="*/ 6455478 w 6579505"/>
              <a:gd name="connsiteY88" fmla="*/ 1323975 h 4362817"/>
              <a:gd name="connsiteX89" fmla="*/ 6474528 w 6579505"/>
              <a:gd name="connsiteY89" fmla="*/ 1381125 h 4362817"/>
              <a:gd name="connsiteX90" fmla="*/ 6493578 w 6579505"/>
              <a:gd name="connsiteY90" fmla="*/ 1409700 h 4362817"/>
              <a:gd name="connsiteX91" fmla="*/ 6512628 w 6579505"/>
              <a:gd name="connsiteY91" fmla="*/ 1466850 h 4362817"/>
              <a:gd name="connsiteX92" fmla="*/ 6541203 w 6579505"/>
              <a:gd name="connsiteY92" fmla="*/ 1533525 h 4362817"/>
              <a:gd name="connsiteX93" fmla="*/ 6512628 w 6579505"/>
              <a:gd name="connsiteY93" fmla="*/ 1828800 h 4362817"/>
              <a:gd name="connsiteX94" fmla="*/ 6503103 w 6579505"/>
              <a:gd name="connsiteY94" fmla="*/ 1857375 h 4362817"/>
              <a:gd name="connsiteX95" fmla="*/ 6484053 w 6579505"/>
              <a:gd name="connsiteY95" fmla="*/ 1933575 h 4362817"/>
              <a:gd name="connsiteX96" fmla="*/ 6493578 w 6579505"/>
              <a:gd name="connsiteY96" fmla="*/ 2324100 h 4362817"/>
              <a:gd name="connsiteX97" fmla="*/ 6503103 w 6579505"/>
              <a:gd name="connsiteY97" fmla="*/ 2352675 h 4362817"/>
              <a:gd name="connsiteX98" fmla="*/ 6522153 w 6579505"/>
              <a:gd name="connsiteY98" fmla="*/ 2438400 h 4362817"/>
              <a:gd name="connsiteX99" fmla="*/ 6541203 w 6579505"/>
              <a:gd name="connsiteY99" fmla="*/ 2495550 h 4362817"/>
              <a:gd name="connsiteX100" fmla="*/ 6560253 w 6579505"/>
              <a:gd name="connsiteY100" fmla="*/ 2657475 h 4362817"/>
              <a:gd name="connsiteX101" fmla="*/ 6579303 w 6579505"/>
              <a:gd name="connsiteY101" fmla="*/ 2724150 h 4362817"/>
              <a:gd name="connsiteX102" fmla="*/ 6550728 w 6579505"/>
              <a:gd name="connsiteY102" fmla="*/ 2895600 h 4362817"/>
              <a:gd name="connsiteX103" fmla="*/ 6531678 w 6579505"/>
              <a:gd name="connsiteY103" fmla="*/ 2924175 h 4362817"/>
              <a:gd name="connsiteX104" fmla="*/ 6512628 w 6579505"/>
              <a:gd name="connsiteY104" fmla="*/ 3000375 h 4362817"/>
              <a:gd name="connsiteX105" fmla="*/ 6484053 w 6579505"/>
              <a:gd name="connsiteY105" fmla="*/ 3038475 h 4362817"/>
              <a:gd name="connsiteX106" fmla="*/ 6465003 w 6579505"/>
              <a:gd name="connsiteY106" fmla="*/ 3086100 h 4362817"/>
              <a:gd name="connsiteX107" fmla="*/ 6445953 w 6579505"/>
              <a:gd name="connsiteY107" fmla="*/ 3124200 h 4362817"/>
              <a:gd name="connsiteX108" fmla="*/ 6436428 w 6579505"/>
              <a:gd name="connsiteY108" fmla="*/ 3190875 h 4362817"/>
              <a:gd name="connsiteX109" fmla="*/ 6426903 w 6579505"/>
              <a:gd name="connsiteY109" fmla="*/ 3333750 h 4362817"/>
              <a:gd name="connsiteX110" fmla="*/ 6398328 w 6579505"/>
              <a:gd name="connsiteY110" fmla="*/ 3371850 h 4362817"/>
              <a:gd name="connsiteX111" fmla="*/ 6360228 w 6579505"/>
              <a:gd name="connsiteY111" fmla="*/ 3448050 h 4362817"/>
              <a:gd name="connsiteX112" fmla="*/ 6322128 w 6579505"/>
              <a:gd name="connsiteY112" fmla="*/ 3514725 h 4362817"/>
              <a:gd name="connsiteX113" fmla="*/ 6293553 w 6579505"/>
              <a:gd name="connsiteY113" fmla="*/ 3609975 h 4362817"/>
              <a:gd name="connsiteX114" fmla="*/ 6274503 w 6579505"/>
              <a:gd name="connsiteY114" fmla="*/ 3752850 h 4362817"/>
              <a:gd name="connsiteX115" fmla="*/ 6264978 w 6579505"/>
              <a:gd name="connsiteY115" fmla="*/ 3810000 h 4362817"/>
              <a:gd name="connsiteX116" fmla="*/ 6255453 w 6579505"/>
              <a:gd name="connsiteY116" fmla="*/ 4095750 h 4362817"/>
              <a:gd name="connsiteX117" fmla="*/ 6245928 w 6579505"/>
              <a:gd name="connsiteY117" fmla="*/ 4133850 h 4362817"/>
              <a:gd name="connsiteX118" fmla="*/ 5703003 w 6579505"/>
              <a:gd name="connsiteY118" fmla="*/ 4143375 h 4362817"/>
              <a:gd name="connsiteX119" fmla="*/ 3998028 w 6579505"/>
              <a:gd name="connsiteY119" fmla="*/ 4133850 h 4362817"/>
              <a:gd name="connsiteX120" fmla="*/ 3940878 w 6579505"/>
              <a:gd name="connsiteY120" fmla="*/ 4124325 h 4362817"/>
              <a:gd name="connsiteX121" fmla="*/ 3740853 w 6579505"/>
              <a:gd name="connsiteY121" fmla="*/ 4114800 h 4362817"/>
              <a:gd name="connsiteX122" fmla="*/ 3683703 w 6579505"/>
              <a:gd name="connsiteY122" fmla="*/ 4105275 h 4362817"/>
              <a:gd name="connsiteX123" fmla="*/ 3655128 w 6579505"/>
              <a:gd name="connsiteY123" fmla="*/ 4095750 h 4362817"/>
              <a:gd name="connsiteX124" fmla="*/ 1978728 w 6579505"/>
              <a:gd name="connsiteY124" fmla="*/ 4105275 h 4362817"/>
              <a:gd name="connsiteX125" fmla="*/ 1816803 w 6579505"/>
              <a:gd name="connsiteY125" fmla="*/ 4124325 h 4362817"/>
              <a:gd name="connsiteX126" fmla="*/ 1673928 w 6579505"/>
              <a:gd name="connsiteY126" fmla="*/ 4143375 h 4362817"/>
              <a:gd name="connsiteX127" fmla="*/ 1531053 w 6579505"/>
              <a:gd name="connsiteY127" fmla="*/ 4152900 h 4362817"/>
              <a:gd name="connsiteX128" fmla="*/ 730953 w 6579505"/>
              <a:gd name="connsiteY128" fmla="*/ 4143375 h 4362817"/>
              <a:gd name="connsiteX129" fmla="*/ 16578 w 6579505"/>
              <a:gd name="connsiteY129" fmla="*/ 4133850 h 4362817"/>
              <a:gd name="connsiteX0" fmla="*/ 16578 w 6579505"/>
              <a:gd name="connsiteY0" fmla="*/ 4133850 h 4152900"/>
              <a:gd name="connsiteX1" fmla="*/ 26103 w 6579505"/>
              <a:gd name="connsiteY1" fmla="*/ 1076325 h 4152900"/>
              <a:gd name="connsiteX2" fmla="*/ 7053 w 6579505"/>
              <a:gd name="connsiteY2" fmla="*/ 400050 h 4152900"/>
              <a:gd name="connsiteX3" fmla="*/ 26103 w 6579505"/>
              <a:gd name="connsiteY3" fmla="*/ 285750 h 4152900"/>
              <a:gd name="connsiteX4" fmla="*/ 35628 w 6579505"/>
              <a:gd name="connsiteY4" fmla="*/ 247650 h 4152900"/>
              <a:gd name="connsiteX5" fmla="*/ 83253 w 6579505"/>
              <a:gd name="connsiteY5" fmla="*/ 209550 h 4152900"/>
              <a:gd name="connsiteX6" fmla="*/ 159453 w 6579505"/>
              <a:gd name="connsiteY6" fmla="*/ 161925 h 4152900"/>
              <a:gd name="connsiteX7" fmla="*/ 188028 w 6579505"/>
              <a:gd name="connsiteY7" fmla="*/ 142875 h 4152900"/>
              <a:gd name="connsiteX8" fmla="*/ 235653 w 6579505"/>
              <a:gd name="connsiteY8" fmla="*/ 133350 h 4152900"/>
              <a:gd name="connsiteX9" fmla="*/ 311853 w 6579505"/>
              <a:gd name="connsiteY9" fmla="*/ 114300 h 4152900"/>
              <a:gd name="connsiteX10" fmla="*/ 378528 w 6579505"/>
              <a:gd name="connsiteY10" fmla="*/ 85725 h 4152900"/>
              <a:gd name="connsiteX11" fmla="*/ 407103 w 6579505"/>
              <a:gd name="connsiteY11" fmla="*/ 76200 h 4152900"/>
              <a:gd name="connsiteX12" fmla="*/ 473778 w 6579505"/>
              <a:gd name="connsiteY12" fmla="*/ 47625 h 4152900"/>
              <a:gd name="connsiteX13" fmla="*/ 549978 w 6579505"/>
              <a:gd name="connsiteY13" fmla="*/ 38100 h 4152900"/>
              <a:gd name="connsiteX14" fmla="*/ 588078 w 6579505"/>
              <a:gd name="connsiteY14" fmla="*/ 28575 h 4152900"/>
              <a:gd name="connsiteX15" fmla="*/ 616653 w 6579505"/>
              <a:gd name="connsiteY15" fmla="*/ 19050 h 4152900"/>
              <a:gd name="connsiteX16" fmla="*/ 692853 w 6579505"/>
              <a:gd name="connsiteY16" fmla="*/ 9525 h 4152900"/>
              <a:gd name="connsiteX17" fmla="*/ 1064328 w 6579505"/>
              <a:gd name="connsiteY17" fmla="*/ 19050 h 4152900"/>
              <a:gd name="connsiteX18" fmla="*/ 1092903 w 6579505"/>
              <a:gd name="connsiteY18" fmla="*/ 28575 h 4152900"/>
              <a:gd name="connsiteX19" fmla="*/ 1140528 w 6579505"/>
              <a:gd name="connsiteY19" fmla="*/ 38100 h 4152900"/>
              <a:gd name="connsiteX20" fmla="*/ 1207203 w 6579505"/>
              <a:gd name="connsiteY20" fmla="*/ 57150 h 4152900"/>
              <a:gd name="connsiteX21" fmla="*/ 1273878 w 6579505"/>
              <a:gd name="connsiteY21" fmla="*/ 76200 h 4152900"/>
              <a:gd name="connsiteX22" fmla="*/ 1302453 w 6579505"/>
              <a:gd name="connsiteY22" fmla="*/ 95250 h 4152900"/>
              <a:gd name="connsiteX23" fmla="*/ 1340553 w 6579505"/>
              <a:gd name="connsiteY23" fmla="*/ 104775 h 4152900"/>
              <a:gd name="connsiteX24" fmla="*/ 1378653 w 6579505"/>
              <a:gd name="connsiteY24" fmla="*/ 123825 h 4152900"/>
              <a:gd name="connsiteX25" fmla="*/ 1483428 w 6579505"/>
              <a:gd name="connsiteY25" fmla="*/ 152400 h 4152900"/>
              <a:gd name="connsiteX26" fmla="*/ 1578678 w 6579505"/>
              <a:gd name="connsiteY26" fmla="*/ 171450 h 4152900"/>
              <a:gd name="connsiteX27" fmla="*/ 1721553 w 6579505"/>
              <a:gd name="connsiteY27" fmla="*/ 190500 h 4152900"/>
              <a:gd name="connsiteX28" fmla="*/ 1797753 w 6579505"/>
              <a:gd name="connsiteY28" fmla="*/ 200025 h 4152900"/>
              <a:gd name="connsiteX29" fmla="*/ 1826328 w 6579505"/>
              <a:gd name="connsiteY29" fmla="*/ 209550 h 4152900"/>
              <a:gd name="connsiteX30" fmla="*/ 1959678 w 6579505"/>
              <a:gd name="connsiteY30" fmla="*/ 228600 h 4152900"/>
              <a:gd name="connsiteX31" fmla="*/ 2283528 w 6579505"/>
              <a:gd name="connsiteY31" fmla="*/ 219075 h 4152900"/>
              <a:gd name="connsiteX32" fmla="*/ 2369253 w 6579505"/>
              <a:gd name="connsiteY32" fmla="*/ 190500 h 4152900"/>
              <a:gd name="connsiteX33" fmla="*/ 2407353 w 6579505"/>
              <a:gd name="connsiteY33" fmla="*/ 152400 h 4152900"/>
              <a:gd name="connsiteX34" fmla="*/ 2493078 w 6579505"/>
              <a:gd name="connsiteY34" fmla="*/ 104775 h 4152900"/>
              <a:gd name="connsiteX35" fmla="*/ 2521653 w 6579505"/>
              <a:gd name="connsiteY35" fmla="*/ 95250 h 4152900"/>
              <a:gd name="connsiteX36" fmla="*/ 2550228 w 6579505"/>
              <a:gd name="connsiteY36" fmla="*/ 76200 h 4152900"/>
              <a:gd name="connsiteX37" fmla="*/ 2626428 w 6579505"/>
              <a:gd name="connsiteY37" fmla="*/ 57150 h 4152900"/>
              <a:gd name="connsiteX38" fmla="*/ 2664528 w 6579505"/>
              <a:gd name="connsiteY38" fmla="*/ 38100 h 4152900"/>
              <a:gd name="connsiteX39" fmla="*/ 2702628 w 6579505"/>
              <a:gd name="connsiteY39" fmla="*/ 28575 h 4152900"/>
              <a:gd name="connsiteX40" fmla="*/ 2731203 w 6579505"/>
              <a:gd name="connsiteY40" fmla="*/ 19050 h 4152900"/>
              <a:gd name="connsiteX41" fmla="*/ 2816928 w 6579505"/>
              <a:gd name="connsiteY41" fmla="*/ 0 h 4152900"/>
              <a:gd name="connsiteX42" fmla="*/ 2845503 w 6579505"/>
              <a:gd name="connsiteY42" fmla="*/ 9525 h 4152900"/>
              <a:gd name="connsiteX43" fmla="*/ 3788478 w 6579505"/>
              <a:gd name="connsiteY43" fmla="*/ 19050 h 4152900"/>
              <a:gd name="connsiteX44" fmla="*/ 4293303 w 6579505"/>
              <a:gd name="connsiteY44" fmla="*/ 28575 h 4152900"/>
              <a:gd name="connsiteX45" fmla="*/ 4398078 w 6579505"/>
              <a:gd name="connsiteY45" fmla="*/ 57150 h 4152900"/>
              <a:gd name="connsiteX46" fmla="*/ 4445703 w 6579505"/>
              <a:gd name="connsiteY46" fmla="*/ 66675 h 4152900"/>
              <a:gd name="connsiteX47" fmla="*/ 4750503 w 6579505"/>
              <a:gd name="connsiteY47" fmla="*/ 76200 h 4152900"/>
              <a:gd name="connsiteX48" fmla="*/ 4836228 w 6579505"/>
              <a:gd name="connsiteY48" fmla="*/ 95250 h 4152900"/>
              <a:gd name="connsiteX49" fmla="*/ 4883853 w 6579505"/>
              <a:gd name="connsiteY49" fmla="*/ 114300 h 4152900"/>
              <a:gd name="connsiteX50" fmla="*/ 4941003 w 6579505"/>
              <a:gd name="connsiteY50" fmla="*/ 142875 h 4152900"/>
              <a:gd name="connsiteX51" fmla="*/ 4979103 w 6579505"/>
              <a:gd name="connsiteY51" fmla="*/ 152400 h 4152900"/>
              <a:gd name="connsiteX52" fmla="*/ 5026728 w 6579505"/>
              <a:gd name="connsiteY52" fmla="*/ 180975 h 4152900"/>
              <a:gd name="connsiteX53" fmla="*/ 5055303 w 6579505"/>
              <a:gd name="connsiteY53" fmla="*/ 190500 h 4152900"/>
              <a:gd name="connsiteX54" fmla="*/ 5102928 w 6579505"/>
              <a:gd name="connsiteY54" fmla="*/ 209550 h 4152900"/>
              <a:gd name="connsiteX55" fmla="*/ 5141028 w 6579505"/>
              <a:gd name="connsiteY55" fmla="*/ 228600 h 4152900"/>
              <a:gd name="connsiteX56" fmla="*/ 5226753 w 6579505"/>
              <a:gd name="connsiteY56" fmla="*/ 247650 h 4152900"/>
              <a:gd name="connsiteX57" fmla="*/ 5255328 w 6579505"/>
              <a:gd name="connsiteY57" fmla="*/ 257175 h 4152900"/>
              <a:gd name="connsiteX58" fmla="*/ 5293428 w 6579505"/>
              <a:gd name="connsiteY58" fmla="*/ 266700 h 4152900"/>
              <a:gd name="connsiteX59" fmla="*/ 5379153 w 6579505"/>
              <a:gd name="connsiteY59" fmla="*/ 285750 h 4152900"/>
              <a:gd name="connsiteX60" fmla="*/ 5407728 w 6579505"/>
              <a:gd name="connsiteY60" fmla="*/ 295275 h 4152900"/>
              <a:gd name="connsiteX61" fmla="*/ 5436303 w 6579505"/>
              <a:gd name="connsiteY61" fmla="*/ 314325 h 4152900"/>
              <a:gd name="connsiteX62" fmla="*/ 5531553 w 6579505"/>
              <a:gd name="connsiteY62" fmla="*/ 333375 h 4152900"/>
              <a:gd name="connsiteX63" fmla="*/ 5560128 w 6579505"/>
              <a:gd name="connsiteY63" fmla="*/ 342900 h 4152900"/>
              <a:gd name="connsiteX64" fmla="*/ 5607753 w 6579505"/>
              <a:gd name="connsiteY64" fmla="*/ 352425 h 4152900"/>
              <a:gd name="connsiteX65" fmla="*/ 5741103 w 6579505"/>
              <a:gd name="connsiteY65" fmla="*/ 400050 h 4152900"/>
              <a:gd name="connsiteX66" fmla="*/ 5826828 w 6579505"/>
              <a:gd name="connsiteY66" fmla="*/ 428625 h 4152900"/>
              <a:gd name="connsiteX67" fmla="*/ 5855403 w 6579505"/>
              <a:gd name="connsiteY67" fmla="*/ 438150 h 4152900"/>
              <a:gd name="connsiteX68" fmla="*/ 5903028 w 6579505"/>
              <a:gd name="connsiteY68" fmla="*/ 457200 h 4152900"/>
              <a:gd name="connsiteX69" fmla="*/ 5960178 w 6579505"/>
              <a:gd name="connsiteY69" fmla="*/ 514350 h 4152900"/>
              <a:gd name="connsiteX70" fmla="*/ 5988753 w 6579505"/>
              <a:gd name="connsiteY70" fmla="*/ 552450 h 4152900"/>
              <a:gd name="connsiteX71" fmla="*/ 6045903 w 6579505"/>
              <a:gd name="connsiteY71" fmla="*/ 609600 h 4152900"/>
              <a:gd name="connsiteX72" fmla="*/ 6112578 w 6579505"/>
              <a:gd name="connsiteY72" fmla="*/ 695325 h 4152900"/>
              <a:gd name="connsiteX73" fmla="*/ 6131628 w 6579505"/>
              <a:gd name="connsiteY73" fmla="*/ 723900 h 4152900"/>
              <a:gd name="connsiteX74" fmla="*/ 6160203 w 6579505"/>
              <a:gd name="connsiteY74" fmla="*/ 762000 h 4152900"/>
              <a:gd name="connsiteX75" fmla="*/ 6188778 w 6579505"/>
              <a:gd name="connsiteY75" fmla="*/ 819150 h 4152900"/>
              <a:gd name="connsiteX76" fmla="*/ 6207828 w 6579505"/>
              <a:gd name="connsiteY76" fmla="*/ 866775 h 4152900"/>
              <a:gd name="connsiteX77" fmla="*/ 6236403 w 6579505"/>
              <a:gd name="connsiteY77" fmla="*/ 904875 h 4152900"/>
              <a:gd name="connsiteX78" fmla="*/ 6255453 w 6579505"/>
              <a:gd name="connsiteY78" fmla="*/ 942975 h 4152900"/>
              <a:gd name="connsiteX79" fmla="*/ 6274503 w 6579505"/>
              <a:gd name="connsiteY79" fmla="*/ 971550 h 4152900"/>
              <a:gd name="connsiteX80" fmla="*/ 6293553 w 6579505"/>
              <a:gd name="connsiteY80" fmla="*/ 1009650 h 4152900"/>
              <a:gd name="connsiteX81" fmla="*/ 6312603 w 6579505"/>
              <a:gd name="connsiteY81" fmla="*/ 1038225 h 4152900"/>
              <a:gd name="connsiteX82" fmla="*/ 6322128 w 6579505"/>
              <a:gd name="connsiteY82" fmla="*/ 1066800 h 4152900"/>
              <a:gd name="connsiteX83" fmla="*/ 6341178 w 6579505"/>
              <a:gd name="connsiteY83" fmla="*/ 1095375 h 4152900"/>
              <a:gd name="connsiteX84" fmla="*/ 6369753 w 6579505"/>
              <a:gd name="connsiteY84" fmla="*/ 1181100 h 4152900"/>
              <a:gd name="connsiteX85" fmla="*/ 6379278 w 6579505"/>
              <a:gd name="connsiteY85" fmla="*/ 1209675 h 4152900"/>
              <a:gd name="connsiteX86" fmla="*/ 6407853 w 6579505"/>
              <a:gd name="connsiteY86" fmla="*/ 1238250 h 4152900"/>
              <a:gd name="connsiteX87" fmla="*/ 6417378 w 6579505"/>
              <a:gd name="connsiteY87" fmla="*/ 1266825 h 4152900"/>
              <a:gd name="connsiteX88" fmla="*/ 6455478 w 6579505"/>
              <a:gd name="connsiteY88" fmla="*/ 1323975 h 4152900"/>
              <a:gd name="connsiteX89" fmla="*/ 6474528 w 6579505"/>
              <a:gd name="connsiteY89" fmla="*/ 1381125 h 4152900"/>
              <a:gd name="connsiteX90" fmla="*/ 6493578 w 6579505"/>
              <a:gd name="connsiteY90" fmla="*/ 1409700 h 4152900"/>
              <a:gd name="connsiteX91" fmla="*/ 6512628 w 6579505"/>
              <a:gd name="connsiteY91" fmla="*/ 1466850 h 4152900"/>
              <a:gd name="connsiteX92" fmla="*/ 6541203 w 6579505"/>
              <a:gd name="connsiteY92" fmla="*/ 1533525 h 4152900"/>
              <a:gd name="connsiteX93" fmla="*/ 6512628 w 6579505"/>
              <a:gd name="connsiteY93" fmla="*/ 1828800 h 4152900"/>
              <a:gd name="connsiteX94" fmla="*/ 6503103 w 6579505"/>
              <a:gd name="connsiteY94" fmla="*/ 1857375 h 4152900"/>
              <a:gd name="connsiteX95" fmla="*/ 6484053 w 6579505"/>
              <a:gd name="connsiteY95" fmla="*/ 1933575 h 4152900"/>
              <a:gd name="connsiteX96" fmla="*/ 6493578 w 6579505"/>
              <a:gd name="connsiteY96" fmla="*/ 2324100 h 4152900"/>
              <a:gd name="connsiteX97" fmla="*/ 6503103 w 6579505"/>
              <a:gd name="connsiteY97" fmla="*/ 2352675 h 4152900"/>
              <a:gd name="connsiteX98" fmla="*/ 6522153 w 6579505"/>
              <a:gd name="connsiteY98" fmla="*/ 2438400 h 4152900"/>
              <a:gd name="connsiteX99" fmla="*/ 6541203 w 6579505"/>
              <a:gd name="connsiteY99" fmla="*/ 2495550 h 4152900"/>
              <a:gd name="connsiteX100" fmla="*/ 6560253 w 6579505"/>
              <a:gd name="connsiteY100" fmla="*/ 2657475 h 4152900"/>
              <a:gd name="connsiteX101" fmla="*/ 6579303 w 6579505"/>
              <a:gd name="connsiteY101" fmla="*/ 2724150 h 4152900"/>
              <a:gd name="connsiteX102" fmla="*/ 6550728 w 6579505"/>
              <a:gd name="connsiteY102" fmla="*/ 2895600 h 4152900"/>
              <a:gd name="connsiteX103" fmla="*/ 6531678 w 6579505"/>
              <a:gd name="connsiteY103" fmla="*/ 2924175 h 4152900"/>
              <a:gd name="connsiteX104" fmla="*/ 6512628 w 6579505"/>
              <a:gd name="connsiteY104" fmla="*/ 3000375 h 4152900"/>
              <a:gd name="connsiteX105" fmla="*/ 6484053 w 6579505"/>
              <a:gd name="connsiteY105" fmla="*/ 3038475 h 4152900"/>
              <a:gd name="connsiteX106" fmla="*/ 6465003 w 6579505"/>
              <a:gd name="connsiteY106" fmla="*/ 3086100 h 4152900"/>
              <a:gd name="connsiteX107" fmla="*/ 6445953 w 6579505"/>
              <a:gd name="connsiteY107" fmla="*/ 3124200 h 4152900"/>
              <a:gd name="connsiteX108" fmla="*/ 6436428 w 6579505"/>
              <a:gd name="connsiteY108" fmla="*/ 3190875 h 4152900"/>
              <a:gd name="connsiteX109" fmla="*/ 6426903 w 6579505"/>
              <a:gd name="connsiteY109" fmla="*/ 3333750 h 4152900"/>
              <a:gd name="connsiteX110" fmla="*/ 6398328 w 6579505"/>
              <a:gd name="connsiteY110" fmla="*/ 3371850 h 4152900"/>
              <a:gd name="connsiteX111" fmla="*/ 6360228 w 6579505"/>
              <a:gd name="connsiteY111" fmla="*/ 3448050 h 4152900"/>
              <a:gd name="connsiteX112" fmla="*/ 6322128 w 6579505"/>
              <a:gd name="connsiteY112" fmla="*/ 3514725 h 4152900"/>
              <a:gd name="connsiteX113" fmla="*/ 6293553 w 6579505"/>
              <a:gd name="connsiteY113" fmla="*/ 3609975 h 4152900"/>
              <a:gd name="connsiteX114" fmla="*/ 6274503 w 6579505"/>
              <a:gd name="connsiteY114" fmla="*/ 3752850 h 4152900"/>
              <a:gd name="connsiteX115" fmla="*/ 6264978 w 6579505"/>
              <a:gd name="connsiteY115" fmla="*/ 3810000 h 4152900"/>
              <a:gd name="connsiteX116" fmla="*/ 6255453 w 6579505"/>
              <a:gd name="connsiteY116" fmla="*/ 4095750 h 4152900"/>
              <a:gd name="connsiteX117" fmla="*/ 6245928 w 6579505"/>
              <a:gd name="connsiteY117" fmla="*/ 4133850 h 4152900"/>
              <a:gd name="connsiteX118" fmla="*/ 5703003 w 6579505"/>
              <a:gd name="connsiteY118" fmla="*/ 4143375 h 4152900"/>
              <a:gd name="connsiteX119" fmla="*/ 3998028 w 6579505"/>
              <a:gd name="connsiteY119" fmla="*/ 4133850 h 4152900"/>
              <a:gd name="connsiteX120" fmla="*/ 3940878 w 6579505"/>
              <a:gd name="connsiteY120" fmla="*/ 4124325 h 4152900"/>
              <a:gd name="connsiteX121" fmla="*/ 3740853 w 6579505"/>
              <a:gd name="connsiteY121" fmla="*/ 4114800 h 4152900"/>
              <a:gd name="connsiteX122" fmla="*/ 3683703 w 6579505"/>
              <a:gd name="connsiteY122" fmla="*/ 4105275 h 4152900"/>
              <a:gd name="connsiteX123" fmla="*/ 3655128 w 6579505"/>
              <a:gd name="connsiteY123" fmla="*/ 4095750 h 4152900"/>
              <a:gd name="connsiteX124" fmla="*/ 1978728 w 6579505"/>
              <a:gd name="connsiteY124" fmla="*/ 4105275 h 4152900"/>
              <a:gd name="connsiteX125" fmla="*/ 1816803 w 6579505"/>
              <a:gd name="connsiteY125" fmla="*/ 4124325 h 4152900"/>
              <a:gd name="connsiteX126" fmla="*/ 1673928 w 6579505"/>
              <a:gd name="connsiteY126" fmla="*/ 4143375 h 4152900"/>
              <a:gd name="connsiteX127" fmla="*/ 1531053 w 6579505"/>
              <a:gd name="connsiteY127" fmla="*/ 4152900 h 4152900"/>
              <a:gd name="connsiteX128" fmla="*/ 16578 w 6579505"/>
              <a:gd name="connsiteY128" fmla="*/ 4133850 h 4152900"/>
              <a:gd name="connsiteX0" fmla="*/ 16578 w 6579505"/>
              <a:gd name="connsiteY0" fmla="*/ 4133850 h 4152900"/>
              <a:gd name="connsiteX1" fmla="*/ 26103 w 6579505"/>
              <a:gd name="connsiteY1" fmla="*/ 1076325 h 4152900"/>
              <a:gd name="connsiteX2" fmla="*/ 7053 w 6579505"/>
              <a:gd name="connsiteY2" fmla="*/ 400050 h 4152900"/>
              <a:gd name="connsiteX3" fmla="*/ 26103 w 6579505"/>
              <a:gd name="connsiteY3" fmla="*/ 285750 h 4152900"/>
              <a:gd name="connsiteX4" fmla="*/ 35628 w 6579505"/>
              <a:gd name="connsiteY4" fmla="*/ 247650 h 4152900"/>
              <a:gd name="connsiteX5" fmla="*/ 83253 w 6579505"/>
              <a:gd name="connsiteY5" fmla="*/ 209550 h 4152900"/>
              <a:gd name="connsiteX6" fmla="*/ 159453 w 6579505"/>
              <a:gd name="connsiteY6" fmla="*/ 161925 h 4152900"/>
              <a:gd name="connsiteX7" fmla="*/ 188028 w 6579505"/>
              <a:gd name="connsiteY7" fmla="*/ 142875 h 4152900"/>
              <a:gd name="connsiteX8" fmla="*/ 235653 w 6579505"/>
              <a:gd name="connsiteY8" fmla="*/ 133350 h 4152900"/>
              <a:gd name="connsiteX9" fmla="*/ 311853 w 6579505"/>
              <a:gd name="connsiteY9" fmla="*/ 114300 h 4152900"/>
              <a:gd name="connsiteX10" fmla="*/ 378528 w 6579505"/>
              <a:gd name="connsiteY10" fmla="*/ 85725 h 4152900"/>
              <a:gd name="connsiteX11" fmla="*/ 407103 w 6579505"/>
              <a:gd name="connsiteY11" fmla="*/ 76200 h 4152900"/>
              <a:gd name="connsiteX12" fmla="*/ 473778 w 6579505"/>
              <a:gd name="connsiteY12" fmla="*/ 47625 h 4152900"/>
              <a:gd name="connsiteX13" fmla="*/ 549978 w 6579505"/>
              <a:gd name="connsiteY13" fmla="*/ 38100 h 4152900"/>
              <a:gd name="connsiteX14" fmla="*/ 588078 w 6579505"/>
              <a:gd name="connsiteY14" fmla="*/ 28575 h 4152900"/>
              <a:gd name="connsiteX15" fmla="*/ 616653 w 6579505"/>
              <a:gd name="connsiteY15" fmla="*/ 19050 h 4152900"/>
              <a:gd name="connsiteX16" fmla="*/ 692853 w 6579505"/>
              <a:gd name="connsiteY16" fmla="*/ 9525 h 4152900"/>
              <a:gd name="connsiteX17" fmla="*/ 1064328 w 6579505"/>
              <a:gd name="connsiteY17" fmla="*/ 19050 h 4152900"/>
              <a:gd name="connsiteX18" fmla="*/ 1092903 w 6579505"/>
              <a:gd name="connsiteY18" fmla="*/ 28575 h 4152900"/>
              <a:gd name="connsiteX19" fmla="*/ 1140528 w 6579505"/>
              <a:gd name="connsiteY19" fmla="*/ 38100 h 4152900"/>
              <a:gd name="connsiteX20" fmla="*/ 1207203 w 6579505"/>
              <a:gd name="connsiteY20" fmla="*/ 57150 h 4152900"/>
              <a:gd name="connsiteX21" fmla="*/ 1273878 w 6579505"/>
              <a:gd name="connsiteY21" fmla="*/ 76200 h 4152900"/>
              <a:gd name="connsiteX22" fmla="*/ 1302453 w 6579505"/>
              <a:gd name="connsiteY22" fmla="*/ 95250 h 4152900"/>
              <a:gd name="connsiteX23" fmla="*/ 1340553 w 6579505"/>
              <a:gd name="connsiteY23" fmla="*/ 104775 h 4152900"/>
              <a:gd name="connsiteX24" fmla="*/ 1378653 w 6579505"/>
              <a:gd name="connsiteY24" fmla="*/ 123825 h 4152900"/>
              <a:gd name="connsiteX25" fmla="*/ 1483428 w 6579505"/>
              <a:gd name="connsiteY25" fmla="*/ 152400 h 4152900"/>
              <a:gd name="connsiteX26" fmla="*/ 1578678 w 6579505"/>
              <a:gd name="connsiteY26" fmla="*/ 171450 h 4152900"/>
              <a:gd name="connsiteX27" fmla="*/ 1721553 w 6579505"/>
              <a:gd name="connsiteY27" fmla="*/ 190500 h 4152900"/>
              <a:gd name="connsiteX28" fmla="*/ 1797753 w 6579505"/>
              <a:gd name="connsiteY28" fmla="*/ 200025 h 4152900"/>
              <a:gd name="connsiteX29" fmla="*/ 1826328 w 6579505"/>
              <a:gd name="connsiteY29" fmla="*/ 209550 h 4152900"/>
              <a:gd name="connsiteX30" fmla="*/ 1959678 w 6579505"/>
              <a:gd name="connsiteY30" fmla="*/ 228600 h 4152900"/>
              <a:gd name="connsiteX31" fmla="*/ 2283528 w 6579505"/>
              <a:gd name="connsiteY31" fmla="*/ 219075 h 4152900"/>
              <a:gd name="connsiteX32" fmla="*/ 2369253 w 6579505"/>
              <a:gd name="connsiteY32" fmla="*/ 190500 h 4152900"/>
              <a:gd name="connsiteX33" fmla="*/ 2407353 w 6579505"/>
              <a:gd name="connsiteY33" fmla="*/ 152400 h 4152900"/>
              <a:gd name="connsiteX34" fmla="*/ 2493078 w 6579505"/>
              <a:gd name="connsiteY34" fmla="*/ 104775 h 4152900"/>
              <a:gd name="connsiteX35" fmla="*/ 2521653 w 6579505"/>
              <a:gd name="connsiteY35" fmla="*/ 95250 h 4152900"/>
              <a:gd name="connsiteX36" fmla="*/ 2550228 w 6579505"/>
              <a:gd name="connsiteY36" fmla="*/ 76200 h 4152900"/>
              <a:gd name="connsiteX37" fmla="*/ 2626428 w 6579505"/>
              <a:gd name="connsiteY37" fmla="*/ 57150 h 4152900"/>
              <a:gd name="connsiteX38" fmla="*/ 2664528 w 6579505"/>
              <a:gd name="connsiteY38" fmla="*/ 38100 h 4152900"/>
              <a:gd name="connsiteX39" fmla="*/ 2702628 w 6579505"/>
              <a:gd name="connsiteY39" fmla="*/ 28575 h 4152900"/>
              <a:gd name="connsiteX40" fmla="*/ 2731203 w 6579505"/>
              <a:gd name="connsiteY40" fmla="*/ 19050 h 4152900"/>
              <a:gd name="connsiteX41" fmla="*/ 2816928 w 6579505"/>
              <a:gd name="connsiteY41" fmla="*/ 0 h 4152900"/>
              <a:gd name="connsiteX42" fmla="*/ 2845503 w 6579505"/>
              <a:gd name="connsiteY42" fmla="*/ 9525 h 4152900"/>
              <a:gd name="connsiteX43" fmla="*/ 3788478 w 6579505"/>
              <a:gd name="connsiteY43" fmla="*/ 19050 h 4152900"/>
              <a:gd name="connsiteX44" fmla="*/ 4293303 w 6579505"/>
              <a:gd name="connsiteY44" fmla="*/ 28575 h 4152900"/>
              <a:gd name="connsiteX45" fmla="*/ 4398078 w 6579505"/>
              <a:gd name="connsiteY45" fmla="*/ 57150 h 4152900"/>
              <a:gd name="connsiteX46" fmla="*/ 4445703 w 6579505"/>
              <a:gd name="connsiteY46" fmla="*/ 66675 h 4152900"/>
              <a:gd name="connsiteX47" fmla="*/ 4750503 w 6579505"/>
              <a:gd name="connsiteY47" fmla="*/ 76200 h 4152900"/>
              <a:gd name="connsiteX48" fmla="*/ 4836228 w 6579505"/>
              <a:gd name="connsiteY48" fmla="*/ 95250 h 4152900"/>
              <a:gd name="connsiteX49" fmla="*/ 4883853 w 6579505"/>
              <a:gd name="connsiteY49" fmla="*/ 114300 h 4152900"/>
              <a:gd name="connsiteX50" fmla="*/ 4941003 w 6579505"/>
              <a:gd name="connsiteY50" fmla="*/ 142875 h 4152900"/>
              <a:gd name="connsiteX51" fmla="*/ 4979103 w 6579505"/>
              <a:gd name="connsiteY51" fmla="*/ 152400 h 4152900"/>
              <a:gd name="connsiteX52" fmla="*/ 5026728 w 6579505"/>
              <a:gd name="connsiteY52" fmla="*/ 180975 h 4152900"/>
              <a:gd name="connsiteX53" fmla="*/ 5055303 w 6579505"/>
              <a:gd name="connsiteY53" fmla="*/ 190500 h 4152900"/>
              <a:gd name="connsiteX54" fmla="*/ 5102928 w 6579505"/>
              <a:gd name="connsiteY54" fmla="*/ 209550 h 4152900"/>
              <a:gd name="connsiteX55" fmla="*/ 5141028 w 6579505"/>
              <a:gd name="connsiteY55" fmla="*/ 228600 h 4152900"/>
              <a:gd name="connsiteX56" fmla="*/ 5226753 w 6579505"/>
              <a:gd name="connsiteY56" fmla="*/ 247650 h 4152900"/>
              <a:gd name="connsiteX57" fmla="*/ 5255328 w 6579505"/>
              <a:gd name="connsiteY57" fmla="*/ 257175 h 4152900"/>
              <a:gd name="connsiteX58" fmla="*/ 5293428 w 6579505"/>
              <a:gd name="connsiteY58" fmla="*/ 266700 h 4152900"/>
              <a:gd name="connsiteX59" fmla="*/ 5379153 w 6579505"/>
              <a:gd name="connsiteY59" fmla="*/ 285750 h 4152900"/>
              <a:gd name="connsiteX60" fmla="*/ 5407728 w 6579505"/>
              <a:gd name="connsiteY60" fmla="*/ 295275 h 4152900"/>
              <a:gd name="connsiteX61" fmla="*/ 5436303 w 6579505"/>
              <a:gd name="connsiteY61" fmla="*/ 314325 h 4152900"/>
              <a:gd name="connsiteX62" fmla="*/ 5531553 w 6579505"/>
              <a:gd name="connsiteY62" fmla="*/ 333375 h 4152900"/>
              <a:gd name="connsiteX63" fmla="*/ 5560128 w 6579505"/>
              <a:gd name="connsiteY63" fmla="*/ 342900 h 4152900"/>
              <a:gd name="connsiteX64" fmla="*/ 5607753 w 6579505"/>
              <a:gd name="connsiteY64" fmla="*/ 352425 h 4152900"/>
              <a:gd name="connsiteX65" fmla="*/ 5741103 w 6579505"/>
              <a:gd name="connsiteY65" fmla="*/ 400050 h 4152900"/>
              <a:gd name="connsiteX66" fmla="*/ 5826828 w 6579505"/>
              <a:gd name="connsiteY66" fmla="*/ 428625 h 4152900"/>
              <a:gd name="connsiteX67" fmla="*/ 5855403 w 6579505"/>
              <a:gd name="connsiteY67" fmla="*/ 438150 h 4152900"/>
              <a:gd name="connsiteX68" fmla="*/ 5903028 w 6579505"/>
              <a:gd name="connsiteY68" fmla="*/ 457200 h 4152900"/>
              <a:gd name="connsiteX69" fmla="*/ 5960178 w 6579505"/>
              <a:gd name="connsiteY69" fmla="*/ 514350 h 4152900"/>
              <a:gd name="connsiteX70" fmla="*/ 5988753 w 6579505"/>
              <a:gd name="connsiteY70" fmla="*/ 552450 h 4152900"/>
              <a:gd name="connsiteX71" fmla="*/ 6045903 w 6579505"/>
              <a:gd name="connsiteY71" fmla="*/ 609600 h 4152900"/>
              <a:gd name="connsiteX72" fmla="*/ 6112578 w 6579505"/>
              <a:gd name="connsiteY72" fmla="*/ 695325 h 4152900"/>
              <a:gd name="connsiteX73" fmla="*/ 6131628 w 6579505"/>
              <a:gd name="connsiteY73" fmla="*/ 723900 h 4152900"/>
              <a:gd name="connsiteX74" fmla="*/ 6160203 w 6579505"/>
              <a:gd name="connsiteY74" fmla="*/ 762000 h 4152900"/>
              <a:gd name="connsiteX75" fmla="*/ 6188778 w 6579505"/>
              <a:gd name="connsiteY75" fmla="*/ 819150 h 4152900"/>
              <a:gd name="connsiteX76" fmla="*/ 6207828 w 6579505"/>
              <a:gd name="connsiteY76" fmla="*/ 866775 h 4152900"/>
              <a:gd name="connsiteX77" fmla="*/ 6236403 w 6579505"/>
              <a:gd name="connsiteY77" fmla="*/ 904875 h 4152900"/>
              <a:gd name="connsiteX78" fmla="*/ 6255453 w 6579505"/>
              <a:gd name="connsiteY78" fmla="*/ 942975 h 4152900"/>
              <a:gd name="connsiteX79" fmla="*/ 6274503 w 6579505"/>
              <a:gd name="connsiteY79" fmla="*/ 971550 h 4152900"/>
              <a:gd name="connsiteX80" fmla="*/ 6293553 w 6579505"/>
              <a:gd name="connsiteY80" fmla="*/ 1009650 h 4152900"/>
              <a:gd name="connsiteX81" fmla="*/ 6312603 w 6579505"/>
              <a:gd name="connsiteY81" fmla="*/ 1038225 h 4152900"/>
              <a:gd name="connsiteX82" fmla="*/ 6322128 w 6579505"/>
              <a:gd name="connsiteY82" fmla="*/ 1066800 h 4152900"/>
              <a:gd name="connsiteX83" fmla="*/ 6341178 w 6579505"/>
              <a:gd name="connsiteY83" fmla="*/ 1095375 h 4152900"/>
              <a:gd name="connsiteX84" fmla="*/ 6369753 w 6579505"/>
              <a:gd name="connsiteY84" fmla="*/ 1181100 h 4152900"/>
              <a:gd name="connsiteX85" fmla="*/ 6379278 w 6579505"/>
              <a:gd name="connsiteY85" fmla="*/ 1209675 h 4152900"/>
              <a:gd name="connsiteX86" fmla="*/ 6407853 w 6579505"/>
              <a:gd name="connsiteY86" fmla="*/ 1238250 h 4152900"/>
              <a:gd name="connsiteX87" fmla="*/ 6417378 w 6579505"/>
              <a:gd name="connsiteY87" fmla="*/ 1266825 h 4152900"/>
              <a:gd name="connsiteX88" fmla="*/ 6455478 w 6579505"/>
              <a:gd name="connsiteY88" fmla="*/ 1323975 h 4152900"/>
              <a:gd name="connsiteX89" fmla="*/ 6474528 w 6579505"/>
              <a:gd name="connsiteY89" fmla="*/ 1381125 h 4152900"/>
              <a:gd name="connsiteX90" fmla="*/ 6493578 w 6579505"/>
              <a:gd name="connsiteY90" fmla="*/ 1409700 h 4152900"/>
              <a:gd name="connsiteX91" fmla="*/ 6512628 w 6579505"/>
              <a:gd name="connsiteY91" fmla="*/ 1466850 h 4152900"/>
              <a:gd name="connsiteX92" fmla="*/ 6541203 w 6579505"/>
              <a:gd name="connsiteY92" fmla="*/ 1533525 h 4152900"/>
              <a:gd name="connsiteX93" fmla="*/ 6512628 w 6579505"/>
              <a:gd name="connsiteY93" fmla="*/ 1828800 h 4152900"/>
              <a:gd name="connsiteX94" fmla="*/ 6503103 w 6579505"/>
              <a:gd name="connsiteY94" fmla="*/ 1857375 h 4152900"/>
              <a:gd name="connsiteX95" fmla="*/ 6484053 w 6579505"/>
              <a:gd name="connsiteY95" fmla="*/ 1933575 h 4152900"/>
              <a:gd name="connsiteX96" fmla="*/ 6493578 w 6579505"/>
              <a:gd name="connsiteY96" fmla="*/ 2324100 h 4152900"/>
              <a:gd name="connsiteX97" fmla="*/ 6503103 w 6579505"/>
              <a:gd name="connsiteY97" fmla="*/ 2352675 h 4152900"/>
              <a:gd name="connsiteX98" fmla="*/ 6522153 w 6579505"/>
              <a:gd name="connsiteY98" fmla="*/ 2438400 h 4152900"/>
              <a:gd name="connsiteX99" fmla="*/ 6541203 w 6579505"/>
              <a:gd name="connsiteY99" fmla="*/ 2495550 h 4152900"/>
              <a:gd name="connsiteX100" fmla="*/ 6560253 w 6579505"/>
              <a:gd name="connsiteY100" fmla="*/ 2657475 h 4152900"/>
              <a:gd name="connsiteX101" fmla="*/ 6579303 w 6579505"/>
              <a:gd name="connsiteY101" fmla="*/ 2724150 h 4152900"/>
              <a:gd name="connsiteX102" fmla="*/ 6550728 w 6579505"/>
              <a:gd name="connsiteY102" fmla="*/ 2895600 h 4152900"/>
              <a:gd name="connsiteX103" fmla="*/ 6531678 w 6579505"/>
              <a:gd name="connsiteY103" fmla="*/ 2924175 h 4152900"/>
              <a:gd name="connsiteX104" fmla="*/ 6512628 w 6579505"/>
              <a:gd name="connsiteY104" fmla="*/ 3000375 h 4152900"/>
              <a:gd name="connsiteX105" fmla="*/ 6484053 w 6579505"/>
              <a:gd name="connsiteY105" fmla="*/ 3038475 h 4152900"/>
              <a:gd name="connsiteX106" fmla="*/ 6465003 w 6579505"/>
              <a:gd name="connsiteY106" fmla="*/ 3086100 h 4152900"/>
              <a:gd name="connsiteX107" fmla="*/ 6445953 w 6579505"/>
              <a:gd name="connsiteY107" fmla="*/ 3124200 h 4152900"/>
              <a:gd name="connsiteX108" fmla="*/ 6436428 w 6579505"/>
              <a:gd name="connsiteY108" fmla="*/ 3190875 h 4152900"/>
              <a:gd name="connsiteX109" fmla="*/ 6426903 w 6579505"/>
              <a:gd name="connsiteY109" fmla="*/ 3333750 h 4152900"/>
              <a:gd name="connsiteX110" fmla="*/ 6398328 w 6579505"/>
              <a:gd name="connsiteY110" fmla="*/ 3371850 h 4152900"/>
              <a:gd name="connsiteX111" fmla="*/ 6360228 w 6579505"/>
              <a:gd name="connsiteY111" fmla="*/ 3448050 h 4152900"/>
              <a:gd name="connsiteX112" fmla="*/ 6322128 w 6579505"/>
              <a:gd name="connsiteY112" fmla="*/ 3514725 h 4152900"/>
              <a:gd name="connsiteX113" fmla="*/ 6293553 w 6579505"/>
              <a:gd name="connsiteY113" fmla="*/ 3609975 h 4152900"/>
              <a:gd name="connsiteX114" fmla="*/ 6274503 w 6579505"/>
              <a:gd name="connsiteY114" fmla="*/ 3752850 h 4152900"/>
              <a:gd name="connsiteX115" fmla="*/ 6264978 w 6579505"/>
              <a:gd name="connsiteY115" fmla="*/ 3810000 h 4152900"/>
              <a:gd name="connsiteX116" fmla="*/ 6255453 w 6579505"/>
              <a:gd name="connsiteY116" fmla="*/ 4095750 h 4152900"/>
              <a:gd name="connsiteX117" fmla="*/ 6245928 w 6579505"/>
              <a:gd name="connsiteY117" fmla="*/ 4133850 h 4152900"/>
              <a:gd name="connsiteX118" fmla="*/ 5703003 w 6579505"/>
              <a:gd name="connsiteY118" fmla="*/ 4143375 h 4152900"/>
              <a:gd name="connsiteX119" fmla="*/ 3998028 w 6579505"/>
              <a:gd name="connsiteY119" fmla="*/ 4133850 h 4152900"/>
              <a:gd name="connsiteX120" fmla="*/ 3940878 w 6579505"/>
              <a:gd name="connsiteY120" fmla="*/ 4124325 h 4152900"/>
              <a:gd name="connsiteX121" fmla="*/ 3740853 w 6579505"/>
              <a:gd name="connsiteY121" fmla="*/ 4114800 h 4152900"/>
              <a:gd name="connsiteX122" fmla="*/ 3683703 w 6579505"/>
              <a:gd name="connsiteY122" fmla="*/ 4105275 h 4152900"/>
              <a:gd name="connsiteX123" fmla="*/ 3655128 w 6579505"/>
              <a:gd name="connsiteY123" fmla="*/ 4095750 h 4152900"/>
              <a:gd name="connsiteX124" fmla="*/ 1816803 w 6579505"/>
              <a:gd name="connsiteY124" fmla="*/ 4124325 h 4152900"/>
              <a:gd name="connsiteX125" fmla="*/ 1673928 w 6579505"/>
              <a:gd name="connsiteY125" fmla="*/ 4143375 h 4152900"/>
              <a:gd name="connsiteX126" fmla="*/ 1531053 w 6579505"/>
              <a:gd name="connsiteY126" fmla="*/ 4152900 h 4152900"/>
              <a:gd name="connsiteX127" fmla="*/ 16578 w 6579505"/>
              <a:gd name="connsiteY127" fmla="*/ 4133850 h 4152900"/>
              <a:gd name="connsiteX0" fmla="*/ 16578 w 6579505"/>
              <a:gd name="connsiteY0" fmla="*/ 4133850 h 4152900"/>
              <a:gd name="connsiteX1" fmla="*/ 26103 w 6579505"/>
              <a:gd name="connsiteY1" fmla="*/ 1076325 h 4152900"/>
              <a:gd name="connsiteX2" fmla="*/ 7053 w 6579505"/>
              <a:gd name="connsiteY2" fmla="*/ 400050 h 4152900"/>
              <a:gd name="connsiteX3" fmla="*/ 26103 w 6579505"/>
              <a:gd name="connsiteY3" fmla="*/ 285750 h 4152900"/>
              <a:gd name="connsiteX4" fmla="*/ 35628 w 6579505"/>
              <a:gd name="connsiteY4" fmla="*/ 247650 h 4152900"/>
              <a:gd name="connsiteX5" fmla="*/ 83253 w 6579505"/>
              <a:gd name="connsiteY5" fmla="*/ 209550 h 4152900"/>
              <a:gd name="connsiteX6" fmla="*/ 159453 w 6579505"/>
              <a:gd name="connsiteY6" fmla="*/ 161925 h 4152900"/>
              <a:gd name="connsiteX7" fmla="*/ 188028 w 6579505"/>
              <a:gd name="connsiteY7" fmla="*/ 142875 h 4152900"/>
              <a:gd name="connsiteX8" fmla="*/ 235653 w 6579505"/>
              <a:gd name="connsiteY8" fmla="*/ 133350 h 4152900"/>
              <a:gd name="connsiteX9" fmla="*/ 311853 w 6579505"/>
              <a:gd name="connsiteY9" fmla="*/ 114300 h 4152900"/>
              <a:gd name="connsiteX10" fmla="*/ 378528 w 6579505"/>
              <a:gd name="connsiteY10" fmla="*/ 85725 h 4152900"/>
              <a:gd name="connsiteX11" fmla="*/ 407103 w 6579505"/>
              <a:gd name="connsiteY11" fmla="*/ 76200 h 4152900"/>
              <a:gd name="connsiteX12" fmla="*/ 473778 w 6579505"/>
              <a:gd name="connsiteY12" fmla="*/ 47625 h 4152900"/>
              <a:gd name="connsiteX13" fmla="*/ 549978 w 6579505"/>
              <a:gd name="connsiteY13" fmla="*/ 38100 h 4152900"/>
              <a:gd name="connsiteX14" fmla="*/ 588078 w 6579505"/>
              <a:gd name="connsiteY14" fmla="*/ 28575 h 4152900"/>
              <a:gd name="connsiteX15" fmla="*/ 616653 w 6579505"/>
              <a:gd name="connsiteY15" fmla="*/ 19050 h 4152900"/>
              <a:gd name="connsiteX16" fmla="*/ 692853 w 6579505"/>
              <a:gd name="connsiteY16" fmla="*/ 9525 h 4152900"/>
              <a:gd name="connsiteX17" fmla="*/ 1064328 w 6579505"/>
              <a:gd name="connsiteY17" fmla="*/ 19050 h 4152900"/>
              <a:gd name="connsiteX18" fmla="*/ 1092903 w 6579505"/>
              <a:gd name="connsiteY18" fmla="*/ 28575 h 4152900"/>
              <a:gd name="connsiteX19" fmla="*/ 1140528 w 6579505"/>
              <a:gd name="connsiteY19" fmla="*/ 38100 h 4152900"/>
              <a:gd name="connsiteX20" fmla="*/ 1207203 w 6579505"/>
              <a:gd name="connsiteY20" fmla="*/ 57150 h 4152900"/>
              <a:gd name="connsiteX21" fmla="*/ 1273878 w 6579505"/>
              <a:gd name="connsiteY21" fmla="*/ 76200 h 4152900"/>
              <a:gd name="connsiteX22" fmla="*/ 1302453 w 6579505"/>
              <a:gd name="connsiteY22" fmla="*/ 95250 h 4152900"/>
              <a:gd name="connsiteX23" fmla="*/ 1340553 w 6579505"/>
              <a:gd name="connsiteY23" fmla="*/ 104775 h 4152900"/>
              <a:gd name="connsiteX24" fmla="*/ 1378653 w 6579505"/>
              <a:gd name="connsiteY24" fmla="*/ 123825 h 4152900"/>
              <a:gd name="connsiteX25" fmla="*/ 1483428 w 6579505"/>
              <a:gd name="connsiteY25" fmla="*/ 152400 h 4152900"/>
              <a:gd name="connsiteX26" fmla="*/ 1578678 w 6579505"/>
              <a:gd name="connsiteY26" fmla="*/ 171450 h 4152900"/>
              <a:gd name="connsiteX27" fmla="*/ 1721553 w 6579505"/>
              <a:gd name="connsiteY27" fmla="*/ 190500 h 4152900"/>
              <a:gd name="connsiteX28" fmla="*/ 1797753 w 6579505"/>
              <a:gd name="connsiteY28" fmla="*/ 200025 h 4152900"/>
              <a:gd name="connsiteX29" fmla="*/ 1826328 w 6579505"/>
              <a:gd name="connsiteY29" fmla="*/ 209550 h 4152900"/>
              <a:gd name="connsiteX30" fmla="*/ 1959678 w 6579505"/>
              <a:gd name="connsiteY30" fmla="*/ 228600 h 4152900"/>
              <a:gd name="connsiteX31" fmla="*/ 2283528 w 6579505"/>
              <a:gd name="connsiteY31" fmla="*/ 219075 h 4152900"/>
              <a:gd name="connsiteX32" fmla="*/ 2369253 w 6579505"/>
              <a:gd name="connsiteY32" fmla="*/ 190500 h 4152900"/>
              <a:gd name="connsiteX33" fmla="*/ 2407353 w 6579505"/>
              <a:gd name="connsiteY33" fmla="*/ 152400 h 4152900"/>
              <a:gd name="connsiteX34" fmla="*/ 2493078 w 6579505"/>
              <a:gd name="connsiteY34" fmla="*/ 104775 h 4152900"/>
              <a:gd name="connsiteX35" fmla="*/ 2521653 w 6579505"/>
              <a:gd name="connsiteY35" fmla="*/ 95250 h 4152900"/>
              <a:gd name="connsiteX36" fmla="*/ 2550228 w 6579505"/>
              <a:gd name="connsiteY36" fmla="*/ 76200 h 4152900"/>
              <a:gd name="connsiteX37" fmla="*/ 2626428 w 6579505"/>
              <a:gd name="connsiteY37" fmla="*/ 57150 h 4152900"/>
              <a:gd name="connsiteX38" fmla="*/ 2664528 w 6579505"/>
              <a:gd name="connsiteY38" fmla="*/ 38100 h 4152900"/>
              <a:gd name="connsiteX39" fmla="*/ 2702628 w 6579505"/>
              <a:gd name="connsiteY39" fmla="*/ 28575 h 4152900"/>
              <a:gd name="connsiteX40" fmla="*/ 2731203 w 6579505"/>
              <a:gd name="connsiteY40" fmla="*/ 19050 h 4152900"/>
              <a:gd name="connsiteX41" fmla="*/ 2816928 w 6579505"/>
              <a:gd name="connsiteY41" fmla="*/ 0 h 4152900"/>
              <a:gd name="connsiteX42" fmla="*/ 2845503 w 6579505"/>
              <a:gd name="connsiteY42" fmla="*/ 9525 h 4152900"/>
              <a:gd name="connsiteX43" fmla="*/ 3788478 w 6579505"/>
              <a:gd name="connsiteY43" fmla="*/ 19050 h 4152900"/>
              <a:gd name="connsiteX44" fmla="*/ 4293303 w 6579505"/>
              <a:gd name="connsiteY44" fmla="*/ 28575 h 4152900"/>
              <a:gd name="connsiteX45" fmla="*/ 4398078 w 6579505"/>
              <a:gd name="connsiteY45" fmla="*/ 57150 h 4152900"/>
              <a:gd name="connsiteX46" fmla="*/ 4445703 w 6579505"/>
              <a:gd name="connsiteY46" fmla="*/ 66675 h 4152900"/>
              <a:gd name="connsiteX47" fmla="*/ 4750503 w 6579505"/>
              <a:gd name="connsiteY47" fmla="*/ 76200 h 4152900"/>
              <a:gd name="connsiteX48" fmla="*/ 4836228 w 6579505"/>
              <a:gd name="connsiteY48" fmla="*/ 95250 h 4152900"/>
              <a:gd name="connsiteX49" fmla="*/ 4883853 w 6579505"/>
              <a:gd name="connsiteY49" fmla="*/ 114300 h 4152900"/>
              <a:gd name="connsiteX50" fmla="*/ 4941003 w 6579505"/>
              <a:gd name="connsiteY50" fmla="*/ 142875 h 4152900"/>
              <a:gd name="connsiteX51" fmla="*/ 4979103 w 6579505"/>
              <a:gd name="connsiteY51" fmla="*/ 152400 h 4152900"/>
              <a:gd name="connsiteX52" fmla="*/ 5026728 w 6579505"/>
              <a:gd name="connsiteY52" fmla="*/ 180975 h 4152900"/>
              <a:gd name="connsiteX53" fmla="*/ 5055303 w 6579505"/>
              <a:gd name="connsiteY53" fmla="*/ 190500 h 4152900"/>
              <a:gd name="connsiteX54" fmla="*/ 5102928 w 6579505"/>
              <a:gd name="connsiteY54" fmla="*/ 209550 h 4152900"/>
              <a:gd name="connsiteX55" fmla="*/ 5141028 w 6579505"/>
              <a:gd name="connsiteY55" fmla="*/ 228600 h 4152900"/>
              <a:gd name="connsiteX56" fmla="*/ 5226753 w 6579505"/>
              <a:gd name="connsiteY56" fmla="*/ 247650 h 4152900"/>
              <a:gd name="connsiteX57" fmla="*/ 5255328 w 6579505"/>
              <a:gd name="connsiteY57" fmla="*/ 257175 h 4152900"/>
              <a:gd name="connsiteX58" fmla="*/ 5293428 w 6579505"/>
              <a:gd name="connsiteY58" fmla="*/ 266700 h 4152900"/>
              <a:gd name="connsiteX59" fmla="*/ 5379153 w 6579505"/>
              <a:gd name="connsiteY59" fmla="*/ 285750 h 4152900"/>
              <a:gd name="connsiteX60" fmla="*/ 5407728 w 6579505"/>
              <a:gd name="connsiteY60" fmla="*/ 295275 h 4152900"/>
              <a:gd name="connsiteX61" fmla="*/ 5436303 w 6579505"/>
              <a:gd name="connsiteY61" fmla="*/ 314325 h 4152900"/>
              <a:gd name="connsiteX62" fmla="*/ 5531553 w 6579505"/>
              <a:gd name="connsiteY62" fmla="*/ 333375 h 4152900"/>
              <a:gd name="connsiteX63" fmla="*/ 5560128 w 6579505"/>
              <a:gd name="connsiteY63" fmla="*/ 342900 h 4152900"/>
              <a:gd name="connsiteX64" fmla="*/ 5607753 w 6579505"/>
              <a:gd name="connsiteY64" fmla="*/ 352425 h 4152900"/>
              <a:gd name="connsiteX65" fmla="*/ 5741103 w 6579505"/>
              <a:gd name="connsiteY65" fmla="*/ 400050 h 4152900"/>
              <a:gd name="connsiteX66" fmla="*/ 5826828 w 6579505"/>
              <a:gd name="connsiteY66" fmla="*/ 428625 h 4152900"/>
              <a:gd name="connsiteX67" fmla="*/ 5855403 w 6579505"/>
              <a:gd name="connsiteY67" fmla="*/ 438150 h 4152900"/>
              <a:gd name="connsiteX68" fmla="*/ 5903028 w 6579505"/>
              <a:gd name="connsiteY68" fmla="*/ 457200 h 4152900"/>
              <a:gd name="connsiteX69" fmla="*/ 5960178 w 6579505"/>
              <a:gd name="connsiteY69" fmla="*/ 514350 h 4152900"/>
              <a:gd name="connsiteX70" fmla="*/ 5988753 w 6579505"/>
              <a:gd name="connsiteY70" fmla="*/ 552450 h 4152900"/>
              <a:gd name="connsiteX71" fmla="*/ 6045903 w 6579505"/>
              <a:gd name="connsiteY71" fmla="*/ 609600 h 4152900"/>
              <a:gd name="connsiteX72" fmla="*/ 6112578 w 6579505"/>
              <a:gd name="connsiteY72" fmla="*/ 695325 h 4152900"/>
              <a:gd name="connsiteX73" fmla="*/ 6131628 w 6579505"/>
              <a:gd name="connsiteY73" fmla="*/ 723900 h 4152900"/>
              <a:gd name="connsiteX74" fmla="*/ 6160203 w 6579505"/>
              <a:gd name="connsiteY74" fmla="*/ 762000 h 4152900"/>
              <a:gd name="connsiteX75" fmla="*/ 6188778 w 6579505"/>
              <a:gd name="connsiteY75" fmla="*/ 819150 h 4152900"/>
              <a:gd name="connsiteX76" fmla="*/ 6207828 w 6579505"/>
              <a:gd name="connsiteY76" fmla="*/ 866775 h 4152900"/>
              <a:gd name="connsiteX77" fmla="*/ 6236403 w 6579505"/>
              <a:gd name="connsiteY77" fmla="*/ 904875 h 4152900"/>
              <a:gd name="connsiteX78" fmla="*/ 6255453 w 6579505"/>
              <a:gd name="connsiteY78" fmla="*/ 942975 h 4152900"/>
              <a:gd name="connsiteX79" fmla="*/ 6274503 w 6579505"/>
              <a:gd name="connsiteY79" fmla="*/ 971550 h 4152900"/>
              <a:gd name="connsiteX80" fmla="*/ 6293553 w 6579505"/>
              <a:gd name="connsiteY80" fmla="*/ 1009650 h 4152900"/>
              <a:gd name="connsiteX81" fmla="*/ 6312603 w 6579505"/>
              <a:gd name="connsiteY81" fmla="*/ 1038225 h 4152900"/>
              <a:gd name="connsiteX82" fmla="*/ 6322128 w 6579505"/>
              <a:gd name="connsiteY82" fmla="*/ 1066800 h 4152900"/>
              <a:gd name="connsiteX83" fmla="*/ 6341178 w 6579505"/>
              <a:gd name="connsiteY83" fmla="*/ 1095375 h 4152900"/>
              <a:gd name="connsiteX84" fmla="*/ 6369753 w 6579505"/>
              <a:gd name="connsiteY84" fmla="*/ 1181100 h 4152900"/>
              <a:gd name="connsiteX85" fmla="*/ 6379278 w 6579505"/>
              <a:gd name="connsiteY85" fmla="*/ 1209675 h 4152900"/>
              <a:gd name="connsiteX86" fmla="*/ 6407853 w 6579505"/>
              <a:gd name="connsiteY86" fmla="*/ 1238250 h 4152900"/>
              <a:gd name="connsiteX87" fmla="*/ 6417378 w 6579505"/>
              <a:gd name="connsiteY87" fmla="*/ 1266825 h 4152900"/>
              <a:gd name="connsiteX88" fmla="*/ 6455478 w 6579505"/>
              <a:gd name="connsiteY88" fmla="*/ 1323975 h 4152900"/>
              <a:gd name="connsiteX89" fmla="*/ 6474528 w 6579505"/>
              <a:gd name="connsiteY89" fmla="*/ 1381125 h 4152900"/>
              <a:gd name="connsiteX90" fmla="*/ 6493578 w 6579505"/>
              <a:gd name="connsiteY90" fmla="*/ 1409700 h 4152900"/>
              <a:gd name="connsiteX91" fmla="*/ 6512628 w 6579505"/>
              <a:gd name="connsiteY91" fmla="*/ 1466850 h 4152900"/>
              <a:gd name="connsiteX92" fmla="*/ 6541203 w 6579505"/>
              <a:gd name="connsiteY92" fmla="*/ 1533525 h 4152900"/>
              <a:gd name="connsiteX93" fmla="*/ 6512628 w 6579505"/>
              <a:gd name="connsiteY93" fmla="*/ 1828800 h 4152900"/>
              <a:gd name="connsiteX94" fmla="*/ 6503103 w 6579505"/>
              <a:gd name="connsiteY94" fmla="*/ 1857375 h 4152900"/>
              <a:gd name="connsiteX95" fmla="*/ 6484053 w 6579505"/>
              <a:gd name="connsiteY95" fmla="*/ 1933575 h 4152900"/>
              <a:gd name="connsiteX96" fmla="*/ 6493578 w 6579505"/>
              <a:gd name="connsiteY96" fmla="*/ 2324100 h 4152900"/>
              <a:gd name="connsiteX97" fmla="*/ 6503103 w 6579505"/>
              <a:gd name="connsiteY97" fmla="*/ 2352675 h 4152900"/>
              <a:gd name="connsiteX98" fmla="*/ 6522153 w 6579505"/>
              <a:gd name="connsiteY98" fmla="*/ 2438400 h 4152900"/>
              <a:gd name="connsiteX99" fmla="*/ 6541203 w 6579505"/>
              <a:gd name="connsiteY99" fmla="*/ 2495550 h 4152900"/>
              <a:gd name="connsiteX100" fmla="*/ 6560253 w 6579505"/>
              <a:gd name="connsiteY100" fmla="*/ 2657475 h 4152900"/>
              <a:gd name="connsiteX101" fmla="*/ 6579303 w 6579505"/>
              <a:gd name="connsiteY101" fmla="*/ 2724150 h 4152900"/>
              <a:gd name="connsiteX102" fmla="*/ 6550728 w 6579505"/>
              <a:gd name="connsiteY102" fmla="*/ 2895600 h 4152900"/>
              <a:gd name="connsiteX103" fmla="*/ 6531678 w 6579505"/>
              <a:gd name="connsiteY103" fmla="*/ 2924175 h 4152900"/>
              <a:gd name="connsiteX104" fmla="*/ 6512628 w 6579505"/>
              <a:gd name="connsiteY104" fmla="*/ 3000375 h 4152900"/>
              <a:gd name="connsiteX105" fmla="*/ 6484053 w 6579505"/>
              <a:gd name="connsiteY105" fmla="*/ 3038475 h 4152900"/>
              <a:gd name="connsiteX106" fmla="*/ 6465003 w 6579505"/>
              <a:gd name="connsiteY106" fmla="*/ 3086100 h 4152900"/>
              <a:gd name="connsiteX107" fmla="*/ 6445953 w 6579505"/>
              <a:gd name="connsiteY107" fmla="*/ 3124200 h 4152900"/>
              <a:gd name="connsiteX108" fmla="*/ 6436428 w 6579505"/>
              <a:gd name="connsiteY108" fmla="*/ 3190875 h 4152900"/>
              <a:gd name="connsiteX109" fmla="*/ 6426903 w 6579505"/>
              <a:gd name="connsiteY109" fmla="*/ 3333750 h 4152900"/>
              <a:gd name="connsiteX110" fmla="*/ 6398328 w 6579505"/>
              <a:gd name="connsiteY110" fmla="*/ 3371850 h 4152900"/>
              <a:gd name="connsiteX111" fmla="*/ 6360228 w 6579505"/>
              <a:gd name="connsiteY111" fmla="*/ 3448050 h 4152900"/>
              <a:gd name="connsiteX112" fmla="*/ 6322128 w 6579505"/>
              <a:gd name="connsiteY112" fmla="*/ 3514725 h 4152900"/>
              <a:gd name="connsiteX113" fmla="*/ 6293553 w 6579505"/>
              <a:gd name="connsiteY113" fmla="*/ 3609975 h 4152900"/>
              <a:gd name="connsiteX114" fmla="*/ 6274503 w 6579505"/>
              <a:gd name="connsiteY114" fmla="*/ 3752850 h 4152900"/>
              <a:gd name="connsiteX115" fmla="*/ 6264978 w 6579505"/>
              <a:gd name="connsiteY115" fmla="*/ 3810000 h 4152900"/>
              <a:gd name="connsiteX116" fmla="*/ 6255453 w 6579505"/>
              <a:gd name="connsiteY116" fmla="*/ 4095750 h 4152900"/>
              <a:gd name="connsiteX117" fmla="*/ 6245928 w 6579505"/>
              <a:gd name="connsiteY117" fmla="*/ 4133850 h 4152900"/>
              <a:gd name="connsiteX118" fmla="*/ 5703003 w 6579505"/>
              <a:gd name="connsiteY118" fmla="*/ 4143375 h 4152900"/>
              <a:gd name="connsiteX119" fmla="*/ 3998028 w 6579505"/>
              <a:gd name="connsiteY119" fmla="*/ 4133850 h 4152900"/>
              <a:gd name="connsiteX120" fmla="*/ 3940878 w 6579505"/>
              <a:gd name="connsiteY120" fmla="*/ 4124325 h 4152900"/>
              <a:gd name="connsiteX121" fmla="*/ 3740853 w 6579505"/>
              <a:gd name="connsiteY121" fmla="*/ 4114800 h 4152900"/>
              <a:gd name="connsiteX122" fmla="*/ 3683703 w 6579505"/>
              <a:gd name="connsiteY122" fmla="*/ 4105275 h 4152900"/>
              <a:gd name="connsiteX123" fmla="*/ 3655128 w 6579505"/>
              <a:gd name="connsiteY123" fmla="*/ 4095750 h 4152900"/>
              <a:gd name="connsiteX124" fmla="*/ 1673928 w 6579505"/>
              <a:gd name="connsiteY124" fmla="*/ 4143375 h 4152900"/>
              <a:gd name="connsiteX125" fmla="*/ 1531053 w 6579505"/>
              <a:gd name="connsiteY125" fmla="*/ 4152900 h 4152900"/>
              <a:gd name="connsiteX126" fmla="*/ 16578 w 6579505"/>
              <a:gd name="connsiteY126" fmla="*/ 4133850 h 4152900"/>
              <a:gd name="connsiteX0" fmla="*/ 16578 w 6579505"/>
              <a:gd name="connsiteY0" fmla="*/ 4133850 h 4152900"/>
              <a:gd name="connsiteX1" fmla="*/ 26103 w 6579505"/>
              <a:gd name="connsiteY1" fmla="*/ 1076325 h 4152900"/>
              <a:gd name="connsiteX2" fmla="*/ 7053 w 6579505"/>
              <a:gd name="connsiteY2" fmla="*/ 400050 h 4152900"/>
              <a:gd name="connsiteX3" fmla="*/ 26103 w 6579505"/>
              <a:gd name="connsiteY3" fmla="*/ 285750 h 4152900"/>
              <a:gd name="connsiteX4" fmla="*/ 35628 w 6579505"/>
              <a:gd name="connsiteY4" fmla="*/ 247650 h 4152900"/>
              <a:gd name="connsiteX5" fmla="*/ 83253 w 6579505"/>
              <a:gd name="connsiteY5" fmla="*/ 209550 h 4152900"/>
              <a:gd name="connsiteX6" fmla="*/ 159453 w 6579505"/>
              <a:gd name="connsiteY6" fmla="*/ 161925 h 4152900"/>
              <a:gd name="connsiteX7" fmla="*/ 188028 w 6579505"/>
              <a:gd name="connsiteY7" fmla="*/ 142875 h 4152900"/>
              <a:gd name="connsiteX8" fmla="*/ 235653 w 6579505"/>
              <a:gd name="connsiteY8" fmla="*/ 133350 h 4152900"/>
              <a:gd name="connsiteX9" fmla="*/ 311853 w 6579505"/>
              <a:gd name="connsiteY9" fmla="*/ 114300 h 4152900"/>
              <a:gd name="connsiteX10" fmla="*/ 378528 w 6579505"/>
              <a:gd name="connsiteY10" fmla="*/ 85725 h 4152900"/>
              <a:gd name="connsiteX11" fmla="*/ 407103 w 6579505"/>
              <a:gd name="connsiteY11" fmla="*/ 76200 h 4152900"/>
              <a:gd name="connsiteX12" fmla="*/ 473778 w 6579505"/>
              <a:gd name="connsiteY12" fmla="*/ 47625 h 4152900"/>
              <a:gd name="connsiteX13" fmla="*/ 549978 w 6579505"/>
              <a:gd name="connsiteY13" fmla="*/ 38100 h 4152900"/>
              <a:gd name="connsiteX14" fmla="*/ 588078 w 6579505"/>
              <a:gd name="connsiteY14" fmla="*/ 28575 h 4152900"/>
              <a:gd name="connsiteX15" fmla="*/ 616653 w 6579505"/>
              <a:gd name="connsiteY15" fmla="*/ 19050 h 4152900"/>
              <a:gd name="connsiteX16" fmla="*/ 692853 w 6579505"/>
              <a:gd name="connsiteY16" fmla="*/ 9525 h 4152900"/>
              <a:gd name="connsiteX17" fmla="*/ 1064328 w 6579505"/>
              <a:gd name="connsiteY17" fmla="*/ 19050 h 4152900"/>
              <a:gd name="connsiteX18" fmla="*/ 1092903 w 6579505"/>
              <a:gd name="connsiteY18" fmla="*/ 28575 h 4152900"/>
              <a:gd name="connsiteX19" fmla="*/ 1140528 w 6579505"/>
              <a:gd name="connsiteY19" fmla="*/ 38100 h 4152900"/>
              <a:gd name="connsiteX20" fmla="*/ 1207203 w 6579505"/>
              <a:gd name="connsiteY20" fmla="*/ 57150 h 4152900"/>
              <a:gd name="connsiteX21" fmla="*/ 1273878 w 6579505"/>
              <a:gd name="connsiteY21" fmla="*/ 76200 h 4152900"/>
              <a:gd name="connsiteX22" fmla="*/ 1302453 w 6579505"/>
              <a:gd name="connsiteY22" fmla="*/ 95250 h 4152900"/>
              <a:gd name="connsiteX23" fmla="*/ 1340553 w 6579505"/>
              <a:gd name="connsiteY23" fmla="*/ 104775 h 4152900"/>
              <a:gd name="connsiteX24" fmla="*/ 1378653 w 6579505"/>
              <a:gd name="connsiteY24" fmla="*/ 123825 h 4152900"/>
              <a:gd name="connsiteX25" fmla="*/ 1483428 w 6579505"/>
              <a:gd name="connsiteY25" fmla="*/ 152400 h 4152900"/>
              <a:gd name="connsiteX26" fmla="*/ 1578678 w 6579505"/>
              <a:gd name="connsiteY26" fmla="*/ 171450 h 4152900"/>
              <a:gd name="connsiteX27" fmla="*/ 1721553 w 6579505"/>
              <a:gd name="connsiteY27" fmla="*/ 190500 h 4152900"/>
              <a:gd name="connsiteX28" fmla="*/ 1797753 w 6579505"/>
              <a:gd name="connsiteY28" fmla="*/ 200025 h 4152900"/>
              <a:gd name="connsiteX29" fmla="*/ 1826328 w 6579505"/>
              <a:gd name="connsiteY29" fmla="*/ 209550 h 4152900"/>
              <a:gd name="connsiteX30" fmla="*/ 1959678 w 6579505"/>
              <a:gd name="connsiteY30" fmla="*/ 228600 h 4152900"/>
              <a:gd name="connsiteX31" fmla="*/ 2283528 w 6579505"/>
              <a:gd name="connsiteY31" fmla="*/ 219075 h 4152900"/>
              <a:gd name="connsiteX32" fmla="*/ 2369253 w 6579505"/>
              <a:gd name="connsiteY32" fmla="*/ 190500 h 4152900"/>
              <a:gd name="connsiteX33" fmla="*/ 2407353 w 6579505"/>
              <a:gd name="connsiteY33" fmla="*/ 152400 h 4152900"/>
              <a:gd name="connsiteX34" fmla="*/ 2493078 w 6579505"/>
              <a:gd name="connsiteY34" fmla="*/ 104775 h 4152900"/>
              <a:gd name="connsiteX35" fmla="*/ 2521653 w 6579505"/>
              <a:gd name="connsiteY35" fmla="*/ 95250 h 4152900"/>
              <a:gd name="connsiteX36" fmla="*/ 2550228 w 6579505"/>
              <a:gd name="connsiteY36" fmla="*/ 76200 h 4152900"/>
              <a:gd name="connsiteX37" fmla="*/ 2626428 w 6579505"/>
              <a:gd name="connsiteY37" fmla="*/ 57150 h 4152900"/>
              <a:gd name="connsiteX38" fmla="*/ 2664528 w 6579505"/>
              <a:gd name="connsiteY38" fmla="*/ 38100 h 4152900"/>
              <a:gd name="connsiteX39" fmla="*/ 2702628 w 6579505"/>
              <a:gd name="connsiteY39" fmla="*/ 28575 h 4152900"/>
              <a:gd name="connsiteX40" fmla="*/ 2731203 w 6579505"/>
              <a:gd name="connsiteY40" fmla="*/ 19050 h 4152900"/>
              <a:gd name="connsiteX41" fmla="*/ 2816928 w 6579505"/>
              <a:gd name="connsiteY41" fmla="*/ 0 h 4152900"/>
              <a:gd name="connsiteX42" fmla="*/ 2845503 w 6579505"/>
              <a:gd name="connsiteY42" fmla="*/ 9525 h 4152900"/>
              <a:gd name="connsiteX43" fmla="*/ 3788478 w 6579505"/>
              <a:gd name="connsiteY43" fmla="*/ 19050 h 4152900"/>
              <a:gd name="connsiteX44" fmla="*/ 4293303 w 6579505"/>
              <a:gd name="connsiteY44" fmla="*/ 28575 h 4152900"/>
              <a:gd name="connsiteX45" fmla="*/ 4398078 w 6579505"/>
              <a:gd name="connsiteY45" fmla="*/ 57150 h 4152900"/>
              <a:gd name="connsiteX46" fmla="*/ 4445703 w 6579505"/>
              <a:gd name="connsiteY46" fmla="*/ 66675 h 4152900"/>
              <a:gd name="connsiteX47" fmla="*/ 4750503 w 6579505"/>
              <a:gd name="connsiteY47" fmla="*/ 76200 h 4152900"/>
              <a:gd name="connsiteX48" fmla="*/ 4836228 w 6579505"/>
              <a:gd name="connsiteY48" fmla="*/ 95250 h 4152900"/>
              <a:gd name="connsiteX49" fmla="*/ 4883853 w 6579505"/>
              <a:gd name="connsiteY49" fmla="*/ 114300 h 4152900"/>
              <a:gd name="connsiteX50" fmla="*/ 4941003 w 6579505"/>
              <a:gd name="connsiteY50" fmla="*/ 142875 h 4152900"/>
              <a:gd name="connsiteX51" fmla="*/ 4979103 w 6579505"/>
              <a:gd name="connsiteY51" fmla="*/ 152400 h 4152900"/>
              <a:gd name="connsiteX52" fmla="*/ 5026728 w 6579505"/>
              <a:gd name="connsiteY52" fmla="*/ 180975 h 4152900"/>
              <a:gd name="connsiteX53" fmla="*/ 5055303 w 6579505"/>
              <a:gd name="connsiteY53" fmla="*/ 190500 h 4152900"/>
              <a:gd name="connsiteX54" fmla="*/ 5102928 w 6579505"/>
              <a:gd name="connsiteY54" fmla="*/ 209550 h 4152900"/>
              <a:gd name="connsiteX55" fmla="*/ 5141028 w 6579505"/>
              <a:gd name="connsiteY55" fmla="*/ 228600 h 4152900"/>
              <a:gd name="connsiteX56" fmla="*/ 5226753 w 6579505"/>
              <a:gd name="connsiteY56" fmla="*/ 247650 h 4152900"/>
              <a:gd name="connsiteX57" fmla="*/ 5255328 w 6579505"/>
              <a:gd name="connsiteY57" fmla="*/ 257175 h 4152900"/>
              <a:gd name="connsiteX58" fmla="*/ 5293428 w 6579505"/>
              <a:gd name="connsiteY58" fmla="*/ 266700 h 4152900"/>
              <a:gd name="connsiteX59" fmla="*/ 5379153 w 6579505"/>
              <a:gd name="connsiteY59" fmla="*/ 285750 h 4152900"/>
              <a:gd name="connsiteX60" fmla="*/ 5407728 w 6579505"/>
              <a:gd name="connsiteY60" fmla="*/ 295275 h 4152900"/>
              <a:gd name="connsiteX61" fmla="*/ 5436303 w 6579505"/>
              <a:gd name="connsiteY61" fmla="*/ 314325 h 4152900"/>
              <a:gd name="connsiteX62" fmla="*/ 5531553 w 6579505"/>
              <a:gd name="connsiteY62" fmla="*/ 333375 h 4152900"/>
              <a:gd name="connsiteX63" fmla="*/ 5560128 w 6579505"/>
              <a:gd name="connsiteY63" fmla="*/ 342900 h 4152900"/>
              <a:gd name="connsiteX64" fmla="*/ 5607753 w 6579505"/>
              <a:gd name="connsiteY64" fmla="*/ 352425 h 4152900"/>
              <a:gd name="connsiteX65" fmla="*/ 5741103 w 6579505"/>
              <a:gd name="connsiteY65" fmla="*/ 400050 h 4152900"/>
              <a:gd name="connsiteX66" fmla="*/ 5826828 w 6579505"/>
              <a:gd name="connsiteY66" fmla="*/ 428625 h 4152900"/>
              <a:gd name="connsiteX67" fmla="*/ 5855403 w 6579505"/>
              <a:gd name="connsiteY67" fmla="*/ 438150 h 4152900"/>
              <a:gd name="connsiteX68" fmla="*/ 5903028 w 6579505"/>
              <a:gd name="connsiteY68" fmla="*/ 457200 h 4152900"/>
              <a:gd name="connsiteX69" fmla="*/ 5960178 w 6579505"/>
              <a:gd name="connsiteY69" fmla="*/ 514350 h 4152900"/>
              <a:gd name="connsiteX70" fmla="*/ 5988753 w 6579505"/>
              <a:gd name="connsiteY70" fmla="*/ 552450 h 4152900"/>
              <a:gd name="connsiteX71" fmla="*/ 6045903 w 6579505"/>
              <a:gd name="connsiteY71" fmla="*/ 609600 h 4152900"/>
              <a:gd name="connsiteX72" fmla="*/ 6112578 w 6579505"/>
              <a:gd name="connsiteY72" fmla="*/ 695325 h 4152900"/>
              <a:gd name="connsiteX73" fmla="*/ 6131628 w 6579505"/>
              <a:gd name="connsiteY73" fmla="*/ 723900 h 4152900"/>
              <a:gd name="connsiteX74" fmla="*/ 6160203 w 6579505"/>
              <a:gd name="connsiteY74" fmla="*/ 762000 h 4152900"/>
              <a:gd name="connsiteX75" fmla="*/ 6188778 w 6579505"/>
              <a:gd name="connsiteY75" fmla="*/ 819150 h 4152900"/>
              <a:gd name="connsiteX76" fmla="*/ 6207828 w 6579505"/>
              <a:gd name="connsiteY76" fmla="*/ 866775 h 4152900"/>
              <a:gd name="connsiteX77" fmla="*/ 6236403 w 6579505"/>
              <a:gd name="connsiteY77" fmla="*/ 904875 h 4152900"/>
              <a:gd name="connsiteX78" fmla="*/ 6255453 w 6579505"/>
              <a:gd name="connsiteY78" fmla="*/ 942975 h 4152900"/>
              <a:gd name="connsiteX79" fmla="*/ 6274503 w 6579505"/>
              <a:gd name="connsiteY79" fmla="*/ 971550 h 4152900"/>
              <a:gd name="connsiteX80" fmla="*/ 6293553 w 6579505"/>
              <a:gd name="connsiteY80" fmla="*/ 1009650 h 4152900"/>
              <a:gd name="connsiteX81" fmla="*/ 6312603 w 6579505"/>
              <a:gd name="connsiteY81" fmla="*/ 1038225 h 4152900"/>
              <a:gd name="connsiteX82" fmla="*/ 6322128 w 6579505"/>
              <a:gd name="connsiteY82" fmla="*/ 1066800 h 4152900"/>
              <a:gd name="connsiteX83" fmla="*/ 6341178 w 6579505"/>
              <a:gd name="connsiteY83" fmla="*/ 1095375 h 4152900"/>
              <a:gd name="connsiteX84" fmla="*/ 6369753 w 6579505"/>
              <a:gd name="connsiteY84" fmla="*/ 1181100 h 4152900"/>
              <a:gd name="connsiteX85" fmla="*/ 6379278 w 6579505"/>
              <a:gd name="connsiteY85" fmla="*/ 1209675 h 4152900"/>
              <a:gd name="connsiteX86" fmla="*/ 6407853 w 6579505"/>
              <a:gd name="connsiteY86" fmla="*/ 1238250 h 4152900"/>
              <a:gd name="connsiteX87" fmla="*/ 6417378 w 6579505"/>
              <a:gd name="connsiteY87" fmla="*/ 1266825 h 4152900"/>
              <a:gd name="connsiteX88" fmla="*/ 6455478 w 6579505"/>
              <a:gd name="connsiteY88" fmla="*/ 1323975 h 4152900"/>
              <a:gd name="connsiteX89" fmla="*/ 6474528 w 6579505"/>
              <a:gd name="connsiteY89" fmla="*/ 1381125 h 4152900"/>
              <a:gd name="connsiteX90" fmla="*/ 6493578 w 6579505"/>
              <a:gd name="connsiteY90" fmla="*/ 1409700 h 4152900"/>
              <a:gd name="connsiteX91" fmla="*/ 6512628 w 6579505"/>
              <a:gd name="connsiteY91" fmla="*/ 1466850 h 4152900"/>
              <a:gd name="connsiteX92" fmla="*/ 6541203 w 6579505"/>
              <a:gd name="connsiteY92" fmla="*/ 1533525 h 4152900"/>
              <a:gd name="connsiteX93" fmla="*/ 6512628 w 6579505"/>
              <a:gd name="connsiteY93" fmla="*/ 1828800 h 4152900"/>
              <a:gd name="connsiteX94" fmla="*/ 6503103 w 6579505"/>
              <a:gd name="connsiteY94" fmla="*/ 1857375 h 4152900"/>
              <a:gd name="connsiteX95" fmla="*/ 6484053 w 6579505"/>
              <a:gd name="connsiteY95" fmla="*/ 1933575 h 4152900"/>
              <a:gd name="connsiteX96" fmla="*/ 6493578 w 6579505"/>
              <a:gd name="connsiteY96" fmla="*/ 2324100 h 4152900"/>
              <a:gd name="connsiteX97" fmla="*/ 6503103 w 6579505"/>
              <a:gd name="connsiteY97" fmla="*/ 2352675 h 4152900"/>
              <a:gd name="connsiteX98" fmla="*/ 6522153 w 6579505"/>
              <a:gd name="connsiteY98" fmla="*/ 2438400 h 4152900"/>
              <a:gd name="connsiteX99" fmla="*/ 6541203 w 6579505"/>
              <a:gd name="connsiteY99" fmla="*/ 2495550 h 4152900"/>
              <a:gd name="connsiteX100" fmla="*/ 6560253 w 6579505"/>
              <a:gd name="connsiteY100" fmla="*/ 2657475 h 4152900"/>
              <a:gd name="connsiteX101" fmla="*/ 6579303 w 6579505"/>
              <a:gd name="connsiteY101" fmla="*/ 2724150 h 4152900"/>
              <a:gd name="connsiteX102" fmla="*/ 6550728 w 6579505"/>
              <a:gd name="connsiteY102" fmla="*/ 2895600 h 4152900"/>
              <a:gd name="connsiteX103" fmla="*/ 6531678 w 6579505"/>
              <a:gd name="connsiteY103" fmla="*/ 2924175 h 4152900"/>
              <a:gd name="connsiteX104" fmla="*/ 6512628 w 6579505"/>
              <a:gd name="connsiteY104" fmla="*/ 3000375 h 4152900"/>
              <a:gd name="connsiteX105" fmla="*/ 6484053 w 6579505"/>
              <a:gd name="connsiteY105" fmla="*/ 3038475 h 4152900"/>
              <a:gd name="connsiteX106" fmla="*/ 6465003 w 6579505"/>
              <a:gd name="connsiteY106" fmla="*/ 3086100 h 4152900"/>
              <a:gd name="connsiteX107" fmla="*/ 6445953 w 6579505"/>
              <a:gd name="connsiteY107" fmla="*/ 3124200 h 4152900"/>
              <a:gd name="connsiteX108" fmla="*/ 6436428 w 6579505"/>
              <a:gd name="connsiteY108" fmla="*/ 3190875 h 4152900"/>
              <a:gd name="connsiteX109" fmla="*/ 6426903 w 6579505"/>
              <a:gd name="connsiteY109" fmla="*/ 3333750 h 4152900"/>
              <a:gd name="connsiteX110" fmla="*/ 6398328 w 6579505"/>
              <a:gd name="connsiteY110" fmla="*/ 3371850 h 4152900"/>
              <a:gd name="connsiteX111" fmla="*/ 6360228 w 6579505"/>
              <a:gd name="connsiteY111" fmla="*/ 3448050 h 4152900"/>
              <a:gd name="connsiteX112" fmla="*/ 6322128 w 6579505"/>
              <a:gd name="connsiteY112" fmla="*/ 3514725 h 4152900"/>
              <a:gd name="connsiteX113" fmla="*/ 6293553 w 6579505"/>
              <a:gd name="connsiteY113" fmla="*/ 3609975 h 4152900"/>
              <a:gd name="connsiteX114" fmla="*/ 6274503 w 6579505"/>
              <a:gd name="connsiteY114" fmla="*/ 3752850 h 4152900"/>
              <a:gd name="connsiteX115" fmla="*/ 6264978 w 6579505"/>
              <a:gd name="connsiteY115" fmla="*/ 3810000 h 4152900"/>
              <a:gd name="connsiteX116" fmla="*/ 6255453 w 6579505"/>
              <a:gd name="connsiteY116" fmla="*/ 4095750 h 4152900"/>
              <a:gd name="connsiteX117" fmla="*/ 6245928 w 6579505"/>
              <a:gd name="connsiteY117" fmla="*/ 4133850 h 4152900"/>
              <a:gd name="connsiteX118" fmla="*/ 5703003 w 6579505"/>
              <a:gd name="connsiteY118" fmla="*/ 4143375 h 4152900"/>
              <a:gd name="connsiteX119" fmla="*/ 3998028 w 6579505"/>
              <a:gd name="connsiteY119" fmla="*/ 4133850 h 4152900"/>
              <a:gd name="connsiteX120" fmla="*/ 3940878 w 6579505"/>
              <a:gd name="connsiteY120" fmla="*/ 4124325 h 4152900"/>
              <a:gd name="connsiteX121" fmla="*/ 3740853 w 6579505"/>
              <a:gd name="connsiteY121" fmla="*/ 4114800 h 4152900"/>
              <a:gd name="connsiteX122" fmla="*/ 3683703 w 6579505"/>
              <a:gd name="connsiteY122" fmla="*/ 4105275 h 4152900"/>
              <a:gd name="connsiteX123" fmla="*/ 3655128 w 6579505"/>
              <a:gd name="connsiteY123" fmla="*/ 4095750 h 4152900"/>
              <a:gd name="connsiteX124" fmla="*/ 1531053 w 6579505"/>
              <a:gd name="connsiteY124" fmla="*/ 4152900 h 4152900"/>
              <a:gd name="connsiteX125" fmla="*/ 16578 w 6579505"/>
              <a:gd name="connsiteY125" fmla="*/ 4133850 h 4152900"/>
              <a:gd name="connsiteX0" fmla="*/ 16578 w 6579505"/>
              <a:gd name="connsiteY0" fmla="*/ 4133850 h 4143375"/>
              <a:gd name="connsiteX1" fmla="*/ 26103 w 6579505"/>
              <a:gd name="connsiteY1" fmla="*/ 1076325 h 4143375"/>
              <a:gd name="connsiteX2" fmla="*/ 7053 w 6579505"/>
              <a:gd name="connsiteY2" fmla="*/ 400050 h 4143375"/>
              <a:gd name="connsiteX3" fmla="*/ 26103 w 6579505"/>
              <a:gd name="connsiteY3" fmla="*/ 285750 h 4143375"/>
              <a:gd name="connsiteX4" fmla="*/ 35628 w 6579505"/>
              <a:gd name="connsiteY4" fmla="*/ 247650 h 4143375"/>
              <a:gd name="connsiteX5" fmla="*/ 83253 w 6579505"/>
              <a:gd name="connsiteY5" fmla="*/ 209550 h 4143375"/>
              <a:gd name="connsiteX6" fmla="*/ 159453 w 6579505"/>
              <a:gd name="connsiteY6" fmla="*/ 161925 h 4143375"/>
              <a:gd name="connsiteX7" fmla="*/ 188028 w 6579505"/>
              <a:gd name="connsiteY7" fmla="*/ 142875 h 4143375"/>
              <a:gd name="connsiteX8" fmla="*/ 235653 w 6579505"/>
              <a:gd name="connsiteY8" fmla="*/ 133350 h 4143375"/>
              <a:gd name="connsiteX9" fmla="*/ 311853 w 6579505"/>
              <a:gd name="connsiteY9" fmla="*/ 114300 h 4143375"/>
              <a:gd name="connsiteX10" fmla="*/ 378528 w 6579505"/>
              <a:gd name="connsiteY10" fmla="*/ 85725 h 4143375"/>
              <a:gd name="connsiteX11" fmla="*/ 407103 w 6579505"/>
              <a:gd name="connsiteY11" fmla="*/ 76200 h 4143375"/>
              <a:gd name="connsiteX12" fmla="*/ 473778 w 6579505"/>
              <a:gd name="connsiteY12" fmla="*/ 47625 h 4143375"/>
              <a:gd name="connsiteX13" fmla="*/ 549978 w 6579505"/>
              <a:gd name="connsiteY13" fmla="*/ 38100 h 4143375"/>
              <a:gd name="connsiteX14" fmla="*/ 588078 w 6579505"/>
              <a:gd name="connsiteY14" fmla="*/ 28575 h 4143375"/>
              <a:gd name="connsiteX15" fmla="*/ 616653 w 6579505"/>
              <a:gd name="connsiteY15" fmla="*/ 19050 h 4143375"/>
              <a:gd name="connsiteX16" fmla="*/ 692853 w 6579505"/>
              <a:gd name="connsiteY16" fmla="*/ 9525 h 4143375"/>
              <a:gd name="connsiteX17" fmla="*/ 1064328 w 6579505"/>
              <a:gd name="connsiteY17" fmla="*/ 19050 h 4143375"/>
              <a:gd name="connsiteX18" fmla="*/ 1092903 w 6579505"/>
              <a:gd name="connsiteY18" fmla="*/ 28575 h 4143375"/>
              <a:gd name="connsiteX19" fmla="*/ 1140528 w 6579505"/>
              <a:gd name="connsiteY19" fmla="*/ 38100 h 4143375"/>
              <a:gd name="connsiteX20" fmla="*/ 1207203 w 6579505"/>
              <a:gd name="connsiteY20" fmla="*/ 57150 h 4143375"/>
              <a:gd name="connsiteX21" fmla="*/ 1273878 w 6579505"/>
              <a:gd name="connsiteY21" fmla="*/ 76200 h 4143375"/>
              <a:gd name="connsiteX22" fmla="*/ 1302453 w 6579505"/>
              <a:gd name="connsiteY22" fmla="*/ 95250 h 4143375"/>
              <a:gd name="connsiteX23" fmla="*/ 1340553 w 6579505"/>
              <a:gd name="connsiteY23" fmla="*/ 104775 h 4143375"/>
              <a:gd name="connsiteX24" fmla="*/ 1378653 w 6579505"/>
              <a:gd name="connsiteY24" fmla="*/ 123825 h 4143375"/>
              <a:gd name="connsiteX25" fmla="*/ 1483428 w 6579505"/>
              <a:gd name="connsiteY25" fmla="*/ 152400 h 4143375"/>
              <a:gd name="connsiteX26" fmla="*/ 1578678 w 6579505"/>
              <a:gd name="connsiteY26" fmla="*/ 171450 h 4143375"/>
              <a:gd name="connsiteX27" fmla="*/ 1721553 w 6579505"/>
              <a:gd name="connsiteY27" fmla="*/ 190500 h 4143375"/>
              <a:gd name="connsiteX28" fmla="*/ 1797753 w 6579505"/>
              <a:gd name="connsiteY28" fmla="*/ 200025 h 4143375"/>
              <a:gd name="connsiteX29" fmla="*/ 1826328 w 6579505"/>
              <a:gd name="connsiteY29" fmla="*/ 209550 h 4143375"/>
              <a:gd name="connsiteX30" fmla="*/ 1959678 w 6579505"/>
              <a:gd name="connsiteY30" fmla="*/ 228600 h 4143375"/>
              <a:gd name="connsiteX31" fmla="*/ 2283528 w 6579505"/>
              <a:gd name="connsiteY31" fmla="*/ 219075 h 4143375"/>
              <a:gd name="connsiteX32" fmla="*/ 2369253 w 6579505"/>
              <a:gd name="connsiteY32" fmla="*/ 190500 h 4143375"/>
              <a:gd name="connsiteX33" fmla="*/ 2407353 w 6579505"/>
              <a:gd name="connsiteY33" fmla="*/ 152400 h 4143375"/>
              <a:gd name="connsiteX34" fmla="*/ 2493078 w 6579505"/>
              <a:gd name="connsiteY34" fmla="*/ 104775 h 4143375"/>
              <a:gd name="connsiteX35" fmla="*/ 2521653 w 6579505"/>
              <a:gd name="connsiteY35" fmla="*/ 95250 h 4143375"/>
              <a:gd name="connsiteX36" fmla="*/ 2550228 w 6579505"/>
              <a:gd name="connsiteY36" fmla="*/ 76200 h 4143375"/>
              <a:gd name="connsiteX37" fmla="*/ 2626428 w 6579505"/>
              <a:gd name="connsiteY37" fmla="*/ 57150 h 4143375"/>
              <a:gd name="connsiteX38" fmla="*/ 2664528 w 6579505"/>
              <a:gd name="connsiteY38" fmla="*/ 38100 h 4143375"/>
              <a:gd name="connsiteX39" fmla="*/ 2702628 w 6579505"/>
              <a:gd name="connsiteY39" fmla="*/ 28575 h 4143375"/>
              <a:gd name="connsiteX40" fmla="*/ 2731203 w 6579505"/>
              <a:gd name="connsiteY40" fmla="*/ 19050 h 4143375"/>
              <a:gd name="connsiteX41" fmla="*/ 2816928 w 6579505"/>
              <a:gd name="connsiteY41" fmla="*/ 0 h 4143375"/>
              <a:gd name="connsiteX42" fmla="*/ 2845503 w 6579505"/>
              <a:gd name="connsiteY42" fmla="*/ 9525 h 4143375"/>
              <a:gd name="connsiteX43" fmla="*/ 3788478 w 6579505"/>
              <a:gd name="connsiteY43" fmla="*/ 19050 h 4143375"/>
              <a:gd name="connsiteX44" fmla="*/ 4293303 w 6579505"/>
              <a:gd name="connsiteY44" fmla="*/ 28575 h 4143375"/>
              <a:gd name="connsiteX45" fmla="*/ 4398078 w 6579505"/>
              <a:gd name="connsiteY45" fmla="*/ 57150 h 4143375"/>
              <a:gd name="connsiteX46" fmla="*/ 4445703 w 6579505"/>
              <a:gd name="connsiteY46" fmla="*/ 66675 h 4143375"/>
              <a:gd name="connsiteX47" fmla="*/ 4750503 w 6579505"/>
              <a:gd name="connsiteY47" fmla="*/ 76200 h 4143375"/>
              <a:gd name="connsiteX48" fmla="*/ 4836228 w 6579505"/>
              <a:gd name="connsiteY48" fmla="*/ 95250 h 4143375"/>
              <a:gd name="connsiteX49" fmla="*/ 4883853 w 6579505"/>
              <a:gd name="connsiteY49" fmla="*/ 114300 h 4143375"/>
              <a:gd name="connsiteX50" fmla="*/ 4941003 w 6579505"/>
              <a:gd name="connsiteY50" fmla="*/ 142875 h 4143375"/>
              <a:gd name="connsiteX51" fmla="*/ 4979103 w 6579505"/>
              <a:gd name="connsiteY51" fmla="*/ 152400 h 4143375"/>
              <a:gd name="connsiteX52" fmla="*/ 5026728 w 6579505"/>
              <a:gd name="connsiteY52" fmla="*/ 180975 h 4143375"/>
              <a:gd name="connsiteX53" fmla="*/ 5055303 w 6579505"/>
              <a:gd name="connsiteY53" fmla="*/ 190500 h 4143375"/>
              <a:gd name="connsiteX54" fmla="*/ 5102928 w 6579505"/>
              <a:gd name="connsiteY54" fmla="*/ 209550 h 4143375"/>
              <a:gd name="connsiteX55" fmla="*/ 5141028 w 6579505"/>
              <a:gd name="connsiteY55" fmla="*/ 228600 h 4143375"/>
              <a:gd name="connsiteX56" fmla="*/ 5226753 w 6579505"/>
              <a:gd name="connsiteY56" fmla="*/ 247650 h 4143375"/>
              <a:gd name="connsiteX57" fmla="*/ 5255328 w 6579505"/>
              <a:gd name="connsiteY57" fmla="*/ 257175 h 4143375"/>
              <a:gd name="connsiteX58" fmla="*/ 5293428 w 6579505"/>
              <a:gd name="connsiteY58" fmla="*/ 266700 h 4143375"/>
              <a:gd name="connsiteX59" fmla="*/ 5379153 w 6579505"/>
              <a:gd name="connsiteY59" fmla="*/ 285750 h 4143375"/>
              <a:gd name="connsiteX60" fmla="*/ 5407728 w 6579505"/>
              <a:gd name="connsiteY60" fmla="*/ 295275 h 4143375"/>
              <a:gd name="connsiteX61" fmla="*/ 5436303 w 6579505"/>
              <a:gd name="connsiteY61" fmla="*/ 314325 h 4143375"/>
              <a:gd name="connsiteX62" fmla="*/ 5531553 w 6579505"/>
              <a:gd name="connsiteY62" fmla="*/ 333375 h 4143375"/>
              <a:gd name="connsiteX63" fmla="*/ 5560128 w 6579505"/>
              <a:gd name="connsiteY63" fmla="*/ 342900 h 4143375"/>
              <a:gd name="connsiteX64" fmla="*/ 5607753 w 6579505"/>
              <a:gd name="connsiteY64" fmla="*/ 352425 h 4143375"/>
              <a:gd name="connsiteX65" fmla="*/ 5741103 w 6579505"/>
              <a:gd name="connsiteY65" fmla="*/ 400050 h 4143375"/>
              <a:gd name="connsiteX66" fmla="*/ 5826828 w 6579505"/>
              <a:gd name="connsiteY66" fmla="*/ 428625 h 4143375"/>
              <a:gd name="connsiteX67" fmla="*/ 5855403 w 6579505"/>
              <a:gd name="connsiteY67" fmla="*/ 438150 h 4143375"/>
              <a:gd name="connsiteX68" fmla="*/ 5903028 w 6579505"/>
              <a:gd name="connsiteY68" fmla="*/ 457200 h 4143375"/>
              <a:gd name="connsiteX69" fmla="*/ 5960178 w 6579505"/>
              <a:gd name="connsiteY69" fmla="*/ 514350 h 4143375"/>
              <a:gd name="connsiteX70" fmla="*/ 5988753 w 6579505"/>
              <a:gd name="connsiteY70" fmla="*/ 552450 h 4143375"/>
              <a:gd name="connsiteX71" fmla="*/ 6045903 w 6579505"/>
              <a:gd name="connsiteY71" fmla="*/ 609600 h 4143375"/>
              <a:gd name="connsiteX72" fmla="*/ 6112578 w 6579505"/>
              <a:gd name="connsiteY72" fmla="*/ 695325 h 4143375"/>
              <a:gd name="connsiteX73" fmla="*/ 6131628 w 6579505"/>
              <a:gd name="connsiteY73" fmla="*/ 723900 h 4143375"/>
              <a:gd name="connsiteX74" fmla="*/ 6160203 w 6579505"/>
              <a:gd name="connsiteY74" fmla="*/ 762000 h 4143375"/>
              <a:gd name="connsiteX75" fmla="*/ 6188778 w 6579505"/>
              <a:gd name="connsiteY75" fmla="*/ 819150 h 4143375"/>
              <a:gd name="connsiteX76" fmla="*/ 6207828 w 6579505"/>
              <a:gd name="connsiteY76" fmla="*/ 866775 h 4143375"/>
              <a:gd name="connsiteX77" fmla="*/ 6236403 w 6579505"/>
              <a:gd name="connsiteY77" fmla="*/ 904875 h 4143375"/>
              <a:gd name="connsiteX78" fmla="*/ 6255453 w 6579505"/>
              <a:gd name="connsiteY78" fmla="*/ 942975 h 4143375"/>
              <a:gd name="connsiteX79" fmla="*/ 6274503 w 6579505"/>
              <a:gd name="connsiteY79" fmla="*/ 971550 h 4143375"/>
              <a:gd name="connsiteX80" fmla="*/ 6293553 w 6579505"/>
              <a:gd name="connsiteY80" fmla="*/ 1009650 h 4143375"/>
              <a:gd name="connsiteX81" fmla="*/ 6312603 w 6579505"/>
              <a:gd name="connsiteY81" fmla="*/ 1038225 h 4143375"/>
              <a:gd name="connsiteX82" fmla="*/ 6322128 w 6579505"/>
              <a:gd name="connsiteY82" fmla="*/ 1066800 h 4143375"/>
              <a:gd name="connsiteX83" fmla="*/ 6341178 w 6579505"/>
              <a:gd name="connsiteY83" fmla="*/ 1095375 h 4143375"/>
              <a:gd name="connsiteX84" fmla="*/ 6369753 w 6579505"/>
              <a:gd name="connsiteY84" fmla="*/ 1181100 h 4143375"/>
              <a:gd name="connsiteX85" fmla="*/ 6379278 w 6579505"/>
              <a:gd name="connsiteY85" fmla="*/ 1209675 h 4143375"/>
              <a:gd name="connsiteX86" fmla="*/ 6407853 w 6579505"/>
              <a:gd name="connsiteY86" fmla="*/ 1238250 h 4143375"/>
              <a:gd name="connsiteX87" fmla="*/ 6417378 w 6579505"/>
              <a:gd name="connsiteY87" fmla="*/ 1266825 h 4143375"/>
              <a:gd name="connsiteX88" fmla="*/ 6455478 w 6579505"/>
              <a:gd name="connsiteY88" fmla="*/ 1323975 h 4143375"/>
              <a:gd name="connsiteX89" fmla="*/ 6474528 w 6579505"/>
              <a:gd name="connsiteY89" fmla="*/ 1381125 h 4143375"/>
              <a:gd name="connsiteX90" fmla="*/ 6493578 w 6579505"/>
              <a:gd name="connsiteY90" fmla="*/ 1409700 h 4143375"/>
              <a:gd name="connsiteX91" fmla="*/ 6512628 w 6579505"/>
              <a:gd name="connsiteY91" fmla="*/ 1466850 h 4143375"/>
              <a:gd name="connsiteX92" fmla="*/ 6541203 w 6579505"/>
              <a:gd name="connsiteY92" fmla="*/ 1533525 h 4143375"/>
              <a:gd name="connsiteX93" fmla="*/ 6512628 w 6579505"/>
              <a:gd name="connsiteY93" fmla="*/ 1828800 h 4143375"/>
              <a:gd name="connsiteX94" fmla="*/ 6503103 w 6579505"/>
              <a:gd name="connsiteY94" fmla="*/ 1857375 h 4143375"/>
              <a:gd name="connsiteX95" fmla="*/ 6484053 w 6579505"/>
              <a:gd name="connsiteY95" fmla="*/ 1933575 h 4143375"/>
              <a:gd name="connsiteX96" fmla="*/ 6493578 w 6579505"/>
              <a:gd name="connsiteY96" fmla="*/ 2324100 h 4143375"/>
              <a:gd name="connsiteX97" fmla="*/ 6503103 w 6579505"/>
              <a:gd name="connsiteY97" fmla="*/ 2352675 h 4143375"/>
              <a:gd name="connsiteX98" fmla="*/ 6522153 w 6579505"/>
              <a:gd name="connsiteY98" fmla="*/ 2438400 h 4143375"/>
              <a:gd name="connsiteX99" fmla="*/ 6541203 w 6579505"/>
              <a:gd name="connsiteY99" fmla="*/ 2495550 h 4143375"/>
              <a:gd name="connsiteX100" fmla="*/ 6560253 w 6579505"/>
              <a:gd name="connsiteY100" fmla="*/ 2657475 h 4143375"/>
              <a:gd name="connsiteX101" fmla="*/ 6579303 w 6579505"/>
              <a:gd name="connsiteY101" fmla="*/ 2724150 h 4143375"/>
              <a:gd name="connsiteX102" fmla="*/ 6550728 w 6579505"/>
              <a:gd name="connsiteY102" fmla="*/ 2895600 h 4143375"/>
              <a:gd name="connsiteX103" fmla="*/ 6531678 w 6579505"/>
              <a:gd name="connsiteY103" fmla="*/ 2924175 h 4143375"/>
              <a:gd name="connsiteX104" fmla="*/ 6512628 w 6579505"/>
              <a:gd name="connsiteY104" fmla="*/ 3000375 h 4143375"/>
              <a:gd name="connsiteX105" fmla="*/ 6484053 w 6579505"/>
              <a:gd name="connsiteY105" fmla="*/ 3038475 h 4143375"/>
              <a:gd name="connsiteX106" fmla="*/ 6465003 w 6579505"/>
              <a:gd name="connsiteY106" fmla="*/ 3086100 h 4143375"/>
              <a:gd name="connsiteX107" fmla="*/ 6445953 w 6579505"/>
              <a:gd name="connsiteY107" fmla="*/ 3124200 h 4143375"/>
              <a:gd name="connsiteX108" fmla="*/ 6436428 w 6579505"/>
              <a:gd name="connsiteY108" fmla="*/ 3190875 h 4143375"/>
              <a:gd name="connsiteX109" fmla="*/ 6426903 w 6579505"/>
              <a:gd name="connsiteY109" fmla="*/ 3333750 h 4143375"/>
              <a:gd name="connsiteX110" fmla="*/ 6398328 w 6579505"/>
              <a:gd name="connsiteY110" fmla="*/ 3371850 h 4143375"/>
              <a:gd name="connsiteX111" fmla="*/ 6360228 w 6579505"/>
              <a:gd name="connsiteY111" fmla="*/ 3448050 h 4143375"/>
              <a:gd name="connsiteX112" fmla="*/ 6322128 w 6579505"/>
              <a:gd name="connsiteY112" fmla="*/ 3514725 h 4143375"/>
              <a:gd name="connsiteX113" fmla="*/ 6293553 w 6579505"/>
              <a:gd name="connsiteY113" fmla="*/ 3609975 h 4143375"/>
              <a:gd name="connsiteX114" fmla="*/ 6274503 w 6579505"/>
              <a:gd name="connsiteY114" fmla="*/ 3752850 h 4143375"/>
              <a:gd name="connsiteX115" fmla="*/ 6264978 w 6579505"/>
              <a:gd name="connsiteY115" fmla="*/ 3810000 h 4143375"/>
              <a:gd name="connsiteX116" fmla="*/ 6255453 w 6579505"/>
              <a:gd name="connsiteY116" fmla="*/ 4095750 h 4143375"/>
              <a:gd name="connsiteX117" fmla="*/ 6245928 w 6579505"/>
              <a:gd name="connsiteY117" fmla="*/ 4133850 h 4143375"/>
              <a:gd name="connsiteX118" fmla="*/ 5703003 w 6579505"/>
              <a:gd name="connsiteY118" fmla="*/ 4143375 h 4143375"/>
              <a:gd name="connsiteX119" fmla="*/ 3998028 w 6579505"/>
              <a:gd name="connsiteY119" fmla="*/ 4133850 h 4143375"/>
              <a:gd name="connsiteX120" fmla="*/ 3940878 w 6579505"/>
              <a:gd name="connsiteY120" fmla="*/ 4124325 h 4143375"/>
              <a:gd name="connsiteX121" fmla="*/ 3740853 w 6579505"/>
              <a:gd name="connsiteY121" fmla="*/ 4114800 h 4143375"/>
              <a:gd name="connsiteX122" fmla="*/ 3683703 w 6579505"/>
              <a:gd name="connsiteY122" fmla="*/ 4105275 h 4143375"/>
              <a:gd name="connsiteX123" fmla="*/ 3655128 w 6579505"/>
              <a:gd name="connsiteY123" fmla="*/ 4095750 h 4143375"/>
              <a:gd name="connsiteX124" fmla="*/ 16578 w 6579505"/>
              <a:gd name="connsiteY124" fmla="*/ 4133850 h 4143375"/>
              <a:gd name="connsiteX0" fmla="*/ 16578 w 6579505"/>
              <a:gd name="connsiteY0" fmla="*/ 4133850 h 4351709"/>
              <a:gd name="connsiteX1" fmla="*/ 26103 w 6579505"/>
              <a:gd name="connsiteY1" fmla="*/ 1076325 h 4351709"/>
              <a:gd name="connsiteX2" fmla="*/ 7053 w 6579505"/>
              <a:gd name="connsiteY2" fmla="*/ 400050 h 4351709"/>
              <a:gd name="connsiteX3" fmla="*/ 26103 w 6579505"/>
              <a:gd name="connsiteY3" fmla="*/ 285750 h 4351709"/>
              <a:gd name="connsiteX4" fmla="*/ 35628 w 6579505"/>
              <a:gd name="connsiteY4" fmla="*/ 247650 h 4351709"/>
              <a:gd name="connsiteX5" fmla="*/ 83253 w 6579505"/>
              <a:gd name="connsiteY5" fmla="*/ 209550 h 4351709"/>
              <a:gd name="connsiteX6" fmla="*/ 159453 w 6579505"/>
              <a:gd name="connsiteY6" fmla="*/ 161925 h 4351709"/>
              <a:gd name="connsiteX7" fmla="*/ 188028 w 6579505"/>
              <a:gd name="connsiteY7" fmla="*/ 142875 h 4351709"/>
              <a:gd name="connsiteX8" fmla="*/ 235653 w 6579505"/>
              <a:gd name="connsiteY8" fmla="*/ 133350 h 4351709"/>
              <a:gd name="connsiteX9" fmla="*/ 311853 w 6579505"/>
              <a:gd name="connsiteY9" fmla="*/ 114300 h 4351709"/>
              <a:gd name="connsiteX10" fmla="*/ 378528 w 6579505"/>
              <a:gd name="connsiteY10" fmla="*/ 85725 h 4351709"/>
              <a:gd name="connsiteX11" fmla="*/ 407103 w 6579505"/>
              <a:gd name="connsiteY11" fmla="*/ 76200 h 4351709"/>
              <a:gd name="connsiteX12" fmla="*/ 473778 w 6579505"/>
              <a:gd name="connsiteY12" fmla="*/ 47625 h 4351709"/>
              <a:gd name="connsiteX13" fmla="*/ 549978 w 6579505"/>
              <a:gd name="connsiteY13" fmla="*/ 38100 h 4351709"/>
              <a:gd name="connsiteX14" fmla="*/ 588078 w 6579505"/>
              <a:gd name="connsiteY14" fmla="*/ 28575 h 4351709"/>
              <a:gd name="connsiteX15" fmla="*/ 616653 w 6579505"/>
              <a:gd name="connsiteY15" fmla="*/ 19050 h 4351709"/>
              <a:gd name="connsiteX16" fmla="*/ 692853 w 6579505"/>
              <a:gd name="connsiteY16" fmla="*/ 9525 h 4351709"/>
              <a:gd name="connsiteX17" fmla="*/ 1064328 w 6579505"/>
              <a:gd name="connsiteY17" fmla="*/ 19050 h 4351709"/>
              <a:gd name="connsiteX18" fmla="*/ 1092903 w 6579505"/>
              <a:gd name="connsiteY18" fmla="*/ 28575 h 4351709"/>
              <a:gd name="connsiteX19" fmla="*/ 1140528 w 6579505"/>
              <a:gd name="connsiteY19" fmla="*/ 38100 h 4351709"/>
              <a:gd name="connsiteX20" fmla="*/ 1207203 w 6579505"/>
              <a:gd name="connsiteY20" fmla="*/ 57150 h 4351709"/>
              <a:gd name="connsiteX21" fmla="*/ 1273878 w 6579505"/>
              <a:gd name="connsiteY21" fmla="*/ 76200 h 4351709"/>
              <a:gd name="connsiteX22" fmla="*/ 1302453 w 6579505"/>
              <a:gd name="connsiteY22" fmla="*/ 95250 h 4351709"/>
              <a:gd name="connsiteX23" fmla="*/ 1340553 w 6579505"/>
              <a:gd name="connsiteY23" fmla="*/ 104775 h 4351709"/>
              <a:gd name="connsiteX24" fmla="*/ 1378653 w 6579505"/>
              <a:gd name="connsiteY24" fmla="*/ 123825 h 4351709"/>
              <a:gd name="connsiteX25" fmla="*/ 1483428 w 6579505"/>
              <a:gd name="connsiteY25" fmla="*/ 152400 h 4351709"/>
              <a:gd name="connsiteX26" fmla="*/ 1578678 w 6579505"/>
              <a:gd name="connsiteY26" fmla="*/ 171450 h 4351709"/>
              <a:gd name="connsiteX27" fmla="*/ 1721553 w 6579505"/>
              <a:gd name="connsiteY27" fmla="*/ 190500 h 4351709"/>
              <a:gd name="connsiteX28" fmla="*/ 1797753 w 6579505"/>
              <a:gd name="connsiteY28" fmla="*/ 200025 h 4351709"/>
              <a:gd name="connsiteX29" fmla="*/ 1826328 w 6579505"/>
              <a:gd name="connsiteY29" fmla="*/ 209550 h 4351709"/>
              <a:gd name="connsiteX30" fmla="*/ 1959678 w 6579505"/>
              <a:gd name="connsiteY30" fmla="*/ 228600 h 4351709"/>
              <a:gd name="connsiteX31" fmla="*/ 2283528 w 6579505"/>
              <a:gd name="connsiteY31" fmla="*/ 219075 h 4351709"/>
              <a:gd name="connsiteX32" fmla="*/ 2369253 w 6579505"/>
              <a:gd name="connsiteY32" fmla="*/ 190500 h 4351709"/>
              <a:gd name="connsiteX33" fmla="*/ 2407353 w 6579505"/>
              <a:gd name="connsiteY33" fmla="*/ 152400 h 4351709"/>
              <a:gd name="connsiteX34" fmla="*/ 2493078 w 6579505"/>
              <a:gd name="connsiteY34" fmla="*/ 104775 h 4351709"/>
              <a:gd name="connsiteX35" fmla="*/ 2521653 w 6579505"/>
              <a:gd name="connsiteY35" fmla="*/ 95250 h 4351709"/>
              <a:gd name="connsiteX36" fmla="*/ 2550228 w 6579505"/>
              <a:gd name="connsiteY36" fmla="*/ 76200 h 4351709"/>
              <a:gd name="connsiteX37" fmla="*/ 2626428 w 6579505"/>
              <a:gd name="connsiteY37" fmla="*/ 57150 h 4351709"/>
              <a:gd name="connsiteX38" fmla="*/ 2664528 w 6579505"/>
              <a:gd name="connsiteY38" fmla="*/ 38100 h 4351709"/>
              <a:gd name="connsiteX39" fmla="*/ 2702628 w 6579505"/>
              <a:gd name="connsiteY39" fmla="*/ 28575 h 4351709"/>
              <a:gd name="connsiteX40" fmla="*/ 2731203 w 6579505"/>
              <a:gd name="connsiteY40" fmla="*/ 19050 h 4351709"/>
              <a:gd name="connsiteX41" fmla="*/ 2816928 w 6579505"/>
              <a:gd name="connsiteY41" fmla="*/ 0 h 4351709"/>
              <a:gd name="connsiteX42" fmla="*/ 2845503 w 6579505"/>
              <a:gd name="connsiteY42" fmla="*/ 9525 h 4351709"/>
              <a:gd name="connsiteX43" fmla="*/ 3788478 w 6579505"/>
              <a:gd name="connsiteY43" fmla="*/ 19050 h 4351709"/>
              <a:gd name="connsiteX44" fmla="*/ 4293303 w 6579505"/>
              <a:gd name="connsiteY44" fmla="*/ 28575 h 4351709"/>
              <a:gd name="connsiteX45" fmla="*/ 4398078 w 6579505"/>
              <a:gd name="connsiteY45" fmla="*/ 57150 h 4351709"/>
              <a:gd name="connsiteX46" fmla="*/ 4445703 w 6579505"/>
              <a:gd name="connsiteY46" fmla="*/ 66675 h 4351709"/>
              <a:gd name="connsiteX47" fmla="*/ 4750503 w 6579505"/>
              <a:gd name="connsiteY47" fmla="*/ 76200 h 4351709"/>
              <a:gd name="connsiteX48" fmla="*/ 4836228 w 6579505"/>
              <a:gd name="connsiteY48" fmla="*/ 95250 h 4351709"/>
              <a:gd name="connsiteX49" fmla="*/ 4883853 w 6579505"/>
              <a:gd name="connsiteY49" fmla="*/ 114300 h 4351709"/>
              <a:gd name="connsiteX50" fmla="*/ 4941003 w 6579505"/>
              <a:gd name="connsiteY50" fmla="*/ 142875 h 4351709"/>
              <a:gd name="connsiteX51" fmla="*/ 4979103 w 6579505"/>
              <a:gd name="connsiteY51" fmla="*/ 152400 h 4351709"/>
              <a:gd name="connsiteX52" fmla="*/ 5026728 w 6579505"/>
              <a:gd name="connsiteY52" fmla="*/ 180975 h 4351709"/>
              <a:gd name="connsiteX53" fmla="*/ 5055303 w 6579505"/>
              <a:gd name="connsiteY53" fmla="*/ 190500 h 4351709"/>
              <a:gd name="connsiteX54" fmla="*/ 5102928 w 6579505"/>
              <a:gd name="connsiteY54" fmla="*/ 209550 h 4351709"/>
              <a:gd name="connsiteX55" fmla="*/ 5141028 w 6579505"/>
              <a:gd name="connsiteY55" fmla="*/ 228600 h 4351709"/>
              <a:gd name="connsiteX56" fmla="*/ 5226753 w 6579505"/>
              <a:gd name="connsiteY56" fmla="*/ 247650 h 4351709"/>
              <a:gd name="connsiteX57" fmla="*/ 5255328 w 6579505"/>
              <a:gd name="connsiteY57" fmla="*/ 257175 h 4351709"/>
              <a:gd name="connsiteX58" fmla="*/ 5293428 w 6579505"/>
              <a:gd name="connsiteY58" fmla="*/ 266700 h 4351709"/>
              <a:gd name="connsiteX59" fmla="*/ 5379153 w 6579505"/>
              <a:gd name="connsiteY59" fmla="*/ 285750 h 4351709"/>
              <a:gd name="connsiteX60" fmla="*/ 5407728 w 6579505"/>
              <a:gd name="connsiteY60" fmla="*/ 295275 h 4351709"/>
              <a:gd name="connsiteX61" fmla="*/ 5436303 w 6579505"/>
              <a:gd name="connsiteY61" fmla="*/ 314325 h 4351709"/>
              <a:gd name="connsiteX62" fmla="*/ 5531553 w 6579505"/>
              <a:gd name="connsiteY62" fmla="*/ 333375 h 4351709"/>
              <a:gd name="connsiteX63" fmla="*/ 5560128 w 6579505"/>
              <a:gd name="connsiteY63" fmla="*/ 342900 h 4351709"/>
              <a:gd name="connsiteX64" fmla="*/ 5607753 w 6579505"/>
              <a:gd name="connsiteY64" fmla="*/ 352425 h 4351709"/>
              <a:gd name="connsiteX65" fmla="*/ 5741103 w 6579505"/>
              <a:gd name="connsiteY65" fmla="*/ 400050 h 4351709"/>
              <a:gd name="connsiteX66" fmla="*/ 5826828 w 6579505"/>
              <a:gd name="connsiteY66" fmla="*/ 428625 h 4351709"/>
              <a:gd name="connsiteX67" fmla="*/ 5855403 w 6579505"/>
              <a:gd name="connsiteY67" fmla="*/ 438150 h 4351709"/>
              <a:gd name="connsiteX68" fmla="*/ 5903028 w 6579505"/>
              <a:gd name="connsiteY68" fmla="*/ 457200 h 4351709"/>
              <a:gd name="connsiteX69" fmla="*/ 5960178 w 6579505"/>
              <a:gd name="connsiteY69" fmla="*/ 514350 h 4351709"/>
              <a:gd name="connsiteX70" fmla="*/ 5988753 w 6579505"/>
              <a:gd name="connsiteY70" fmla="*/ 552450 h 4351709"/>
              <a:gd name="connsiteX71" fmla="*/ 6045903 w 6579505"/>
              <a:gd name="connsiteY71" fmla="*/ 609600 h 4351709"/>
              <a:gd name="connsiteX72" fmla="*/ 6112578 w 6579505"/>
              <a:gd name="connsiteY72" fmla="*/ 695325 h 4351709"/>
              <a:gd name="connsiteX73" fmla="*/ 6131628 w 6579505"/>
              <a:gd name="connsiteY73" fmla="*/ 723900 h 4351709"/>
              <a:gd name="connsiteX74" fmla="*/ 6160203 w 6579505"/>
              <a:gd name="connsiteY74" fmla="*/ 762000 h 4351709"/>
              <a:gd name="connsiteX75" fmla="*/ 6188778 w 6579505"/>
              <a:gd name="connsiteY75" fmla="*/ 819150 h 4351709"/>
              <a:gd name="connsiteX76" fmla="*/ 6207828 w 6579505"/>
              <a:gd name="connsiteY76" fmla="*/ 866775 h 4351709"/>
              <a:gd name="connsiteX77" fmla="*/ 6236403 w 6579505"/>
              <a:gd name="connsiteY77" fmla="*/ 904875 h 4351709"/>
              <a:gd name="connsiteX78" fmla="*/ 6255453 w 6579505"/>
              <a:gd name="connsiteY78" fmla="*/ 942975 h 4351709"/>
              <a:gd name="connsiteX79" fmla="*/ 6274503 w 6579505"/>
              <a:gd name="connsiteY79" fmla="*/ 971550 h 4351709"/>
              <a:gd name="connsiteX80" fmla="*/ 6293553 w 6579505"/>
              <a:gd name="connsiteY80" fmla="*/ 1009650 h 4351709"/>
              <a:gd name="connsiteX81" fmla="*/ 6312603 w 6579505"/>
              <a:gd name="connsiteY81" fmla="*/ 1038225 h 4351709"/>
              <a:gd name="connsiteX82" fmla="*/ 6322128 w 6579505"/>
              <a:gd name="connsiteY82" fmla="*/ 1066800 h 4351709"/>
              <a:gd name="connsiteX83" fmla="*/ 6341178 w 6579505"/>
              <a:gd name="connsiteY83" fmla="*/ 1095375 h 4351709"/>
              <a:gd name="connsiteX84" fmla="*/ 6369753 w 6579505"/>
              <a:gd name="connsiteY84" fmla="*/ 1181100 h 4351709"/>
              <a:gd name="connsiteX85" fmla="*/ 6379278 w 6579505"/>
              <a:gd name="connsiteY85" fmla="*/ 1209675 h 4351709"/>
              <a:gd name="connsiteX86" fmla="*/ 6407853 w 6579505"/>
              <a:gd name="connsiteY86" fmla="*/ 1238250 h 4351709"/>
              <a:gd name="connsiteX87" fmla="*/ 6417378 w 6579505"/>
              <a:gd name="connsiteY87" fmla="*/ 1266825 h 4351709"/>
              <a:gd name="connsiteX88" fmla="*/ 6455478 w 6579505"/>
              <a:gd name="connsiteY88" fmla="*/ 1323975 h 4351709"/>
              <a:gd name="connsiteX89" fmla="*/ 6474528 w 6579505"/>
              <a:gd name="connsiteY89" fmla="*/ 1381125 h 4351709"/>
              <a:gd name="connsiteX90" fmla="*/ 6493578 w 6579505"/>
              <a:gd name="connsiteY90" fmla="*/ 1409700 h 4351709"/>
              <a:gd name="connsiteX91" fmla="*/ 6512628 w 6579505"/>
              <a:gd name="connsiteY91" fmla="*/ 1466850 h 4351709"/>
              <a:gd name="connsiteX92" fmla="*/ 6541203 w 6579505"/>
              <a:gd name="connsiteY92" fmla="*/ 1533525 h 4351709"/>
              <a:gd name="connsiteX93" fmla="*/ 6512628 w 6579505"/>
              <a:gd name="connsiteY93" fmla="*/ 1828800 h 4351709"/>
              <a:gd name="connsiteX94" fmla="*/ 6503103 w 6579505"/>
              <a:gd name="connsiteY94" fmla="*/ 1857375 h 4351709"/>
              <a:gd name="connsiteX95" fmla="*/ 6484053 w 6579505"/>
              <a:gd name="connsiteY95" fmla="*/ 1933575 h 4351709"/>
              <a:gd name="connsiteX96" fmla="*/ 6493578 w 6579505"/>
              <a:gd name="connsiteY96" fmla="*/ 2324100 h 4351709"/>
              <a:gd name="connsiteX97" fmla="*/ 6503103 w 6579505"/>
              <a:gd name="connsiteY97" fmla="*/ 2352675 h 4351709"/>
              <a:gd name="connsiteX98" fmla="*/ 6522153 w 6579505"/>
              <a:gd name="connsiteY98" fmla="*/ 2438400 h 4351709"/>
              <a:gd name="connsiteX99" fmla="*/ 6541203 w 6579505"/>
              <a:gd name="connsiteY99" fmla="*/ 2495550 h 4351709"/>
              <a:gd name="connsiteX100" fmla="*/ 6560253 w 6579505"/>
              <a:gd name="connsiteY100" fmla="*/ 2657475 h 4351709"/>
              <a:gd name="connsiteX101" fmla="*/ 6579303 w 6579505"/>
              <a:gd name="connsiteY101" fmla="*/ 2724150 h 4351709"/>
              <a:gd name="connsiteX102" fmla="*/ 6550728 w 6579505"/>
              <a:gd name="connsiteY102" fmla="*/ 2895600 h 4351709"/>
              <a:gd name="connsiteX103" fmla="*/ 6531678 w 6579505"/>
              <a:gd name="connsiteY103" fmla="*/ 2924175 h 4351709"/>
              <a:gd name="connsiteX104" fmla="*/ 6512628 w 6579505"/>
              <a:gd name="connsiteY104" fmla="*/ 3000375 h 4351709"/>
              <a:gd name="connsiteX105" fmla="*/ 6484053 w 6579505"/>
              <a:gd name="connsiteY105" fmla="*/ 3038475 h 4351709"/>
              <a:gd name="connsiteX106" fmla="*/ 6465003 w 6579505"/>
              <a:gd name="connsiteY106" fmla="*/ 3086100 h 4351709"/>
              <a:gd name="connsiteX107" fmla="*/ 6445953 w 6579505"/>
              <a:gd name="connsiteY107" fmla="*/ 3124200 h 4351709"/>
              <a:gd name="connsiteX108" fmla="*/ 6436428 w 6579505"/>
              <a:gd name="connsiteY108" fmla="*/ 3190875 h 4351709"/>
              <a:gd name="connsiteX109" fmla="*/ 6426903 w 6579505"/>
              <a:gd name="connsiteY109" fmla="*/ 3333750 h 4351709"/>
              <a:gd name="connsiteX110" fmla="*/ 6398328 w 6579505"/>
              <a:gd name="connsiteY110" fmla="*/ 3371850 h 4351709"/>
              <a:gd name="connsiteX111" fmla="*/ 6360228 w 6579505"/>
              <a:gd name="connsiteY111" fmla="*/ 3448050 h 4351709"/>
              <a:gd name="connsiteX112" fmla="*/ 6322128 w 6579505"/>
              <a:gd name="connsiteY112" fmla="*/ 3514725 h 4351709"/>
              <a:gd name="connsiteX113" fmla="*/ 6293553 w 6579505"/>
              <a:gd name="connsiteY113" fmla="*/ 3609975 h 4351709"/>
              <a:gd name="connsiteX114" fmla="*/ 6274503 w 6579505"/>
              <a:gd name="connsiteY114" fmla="*/ 3752850 h 4351709"/>
              <a:gd name="connsiteX115" fmla="*/ 6264978 w 6579505"/>
              <a:gd name="connsiteY115" fmla="*/ 3810000 h 4351709"/>
              <a:gd name="connsiteX116" fmla="*/ 6255453 w 6579505"/>
              <a:gd name="connsiteY116" fmla="*/ 4095750 h 4351709"/>
              <a:gd name="connsiteX117" fmla="*/ 6245928 w 6579505"/>
              <a:gd name="connsiteY117" fmla="*/ 4133850 h 4351709"/>
              <a:gd name="connsiteX118" fmla="*/ 5703003 w 6579505"/>
              <a:gd name="connsiteY118" fmla="*/ 4143375 h 4351709"/>
              <a:gd name="connsiteX119" fmla="*/ 3998028 w 6579505"/>
              <a:gd name="connsiteY119" fmla="*/ 4133850 h 4351709"/>
              <a:gd name="connsiteX120" fmla="*/ 3940878 w 6579505"/>
              <a:gd name="connsiteY120" fmla="*/ 4124325 h 4351709"/>
              <a:gd name="connsiteX121" fmla="*/ 3740853 w 6579505"/>
              <a:gd name="connsiteY121" fmla="*/ 4114800 h 4351709"/>
              <a:gd name="connsiteX122" fmla="*/ 3683703 w 6579505"/>
              <a:gd name="connsiteY122" fmla="*/ 4105275 h 4351709"/>
              <a:gd name="connsiteX123" fmla="*/ 16578 w 6579505"/>
              <a:gd name="connsiteY123" fmla="*/ 4133850 h 4351709"/>
              <a:gd name="connsiteX0" fmla="*/ 16578 w 6579505"/>
              <a:gd name="connsiteY0" fmla="*/ 4133850 h 4354427"/>
              <a:gd name="connsiteX1" fmla="*/ 26103 w 6579505"/>
              <a:gd name="connsiteY1" fmla="*/ 1076325 h 4354427"/>
              <a:gd name="connsiteX2" fmla="*/ 7053 w 6579505"/>
              <a:gd name="connsiteY2" fmla="*/ 400050 h 4354427"/>
              <a:gd name="connsiteX3" fmla="*/ 26103 w 6579505"/>
              <a:gd name="connsiteY3" fmla="*/ 285750 h 4354427"/>
              <a:gd name="connsiteX4" fmla="*/ 35628 w 6579505"/>
              <a:gd name="connsiteY4" fmla="*/ 247650 h 4354427"/>
              <a:gd name="connsiteX5" fmla="*/ 83253 w 6579505"/>
              <a:gd name="connsiteY5" fmla="*/ 209550 h 4354427"/>
              <a:gd name="connsiteX6" fmla="*/ 159453 w 6579505"/>
              <a:gd name="connsiteY6" fmla="*/ 161925 h 4354427"/>
              <a:gd name="connsiteX7" fmla="*/ 188028 w 6579505"/>
              <a:gd name="connsiteY7" fmla="*/ 142875 h 4354427"/>
              <a:gd name="connsiteX8" fmla="*/ 235653 w 6579505"/>
              <a:gd name="connsiteY8" fmla="*/ 133350 h 4354427"/>
              <a:gd name="connsiteX9" fmla="*/ 311853 w 6579505"/>
              <a:gd name="connsiteY9" fmla="*/ 114300 h 4354427"/>
              <a:gd name="connsiteX10" fmla="*/ 378528 w 6579505"/>
              <a:gd name="connsiteY10" fmla="*/ 85725 h 4354427"/>
              <a:gd name="connsiteX11" fmla="*/ 407103 w 6579505"/>
              <a:gd name="connsiteY11" fmla="*/ 76200 h 4354427"/>
              <a:gd name="connsiteX12" fmla="*/ 473778 w 6579505"/>
              <a:gd name="connsiteY12" fmla="*/ 47625 h 4354427"/>
              <a:gd name="connsiteX13" fmla="*/ 549978 w 6579505"/>
              <a:gd name="connsiteY13" fmla="*/ 38100 h 4354427"/>
              <a:gd name="connsiteX14" fmla="*/ 588078 w 6579505"/>
              <a:gd name="connsiteY14" fmla="*/ 28575 h 4354427"/>
              <a:gd name="connsiteX15" fmla="*/ 616653 w 6579505"/>
              <a:gd name="connsiteY15" fmla="*/ 19050 h 4354427"/>
              <a:gd name="connsiteX16" fmla="*/ 692853 w 6579505"/>
              <a:gd name="connsiteY16" fmla="*/ 9525 h 4354427"/>
              <a:gd name="connsiteX17" fmla="*/ 1064328 w 6579505"/>
              <a:gd name="connsiteY17" fmla="*/ 19050 h 4354427"/>
              <a:gd name="connsiteX18" fmla="*/ 1092903 w 6579505"/>
              <a:gd name="connsiteY18" fmla="*/ 28575 h 4354427"/>
              <a:gd name="connsiteX19" fmla="*/ 1140528 w 6579505"/>
              <a:gd name="connsiteY19" fmla="*/ 38100 h 4354427"/>
              <a:gd name="connsiteX20" fmla="*/ 1207203 w 6579505"/>
              <a:gd name="connsiteY20" fmla="*/ 57150 h 4354427"/>
              <a:gd name="connsiteX21" fmla="*/ 1273878 w 6579505"/>
              <a:gd name="connsiteY21" fmla="*/ 76200 h 4354427"/>
              <a:gd name="connsiteX22" fmla="*/ 1302453 w 6579505"/>
              <a:gd name="connsiteY22" fmla="*/ 95250 h 4354427"/>
              <a:gd name="connsiteX23" fmla="*/ 1340553 w 6579505"/>
              <a:gd name="connsiteY23" fmla="*/ 104775 h 4354427"/>
              <a:gd name="connsiteX24" fmla="*/ 1378653 w 6579505"/>
              <a:gd name="connsiteY24" fmla="*/ 123825 h 4354427"/>
              <a:gd name="connsiteX25" fmla="*/ 1483428 w 6579505"/>
              <a:gd name="connsiteY25" fmla="*/ 152400 h 4354427"/>
              <a:gd name="connsiteX26" fmla="*/ 1578678 w 6579505"/>
              <a:gd name="connsiteY26" fmla="*/ 171450 h 4354427"/>
              <a:gd name="connsiteX27" fmla="*/ 1721553 w 6579505"/>
              <a:gd name="connsiteY27" fmla="*/ 190500 h 4354427"/>
              <a:gd name="connsiteX28" fmla="*/ 1797753 w 6579505"/>
              <a:gd name="connsiteY28" fmla="*/ 200025 h 4354427"/>
              <a:gd name="connsiteX29" fmla="*/ 1826328 w 6579505"/>
              <a:gd name="connsiteY29" fmla="*/ 209550 h 4354427"/>
              <a:gd name="connsiteX30" fmla="*/ 1959678 w 6579505"/>
              <a:gd name="connsiteY30" fmla="*/ 228600 h 4354427"/>
              <a:gd name="connsiteX31" fmla="*/ 2283528 w 6579505"/>
              <a:gd name="connsiteY31" fmla="*/ 219075 h 4354427"/>
              <a:gd name="connsiteX32" fmla="*/ 2369253 w 6579505"/>
              <a:gd name="connsiteY32" fmla="*/ 190500 h 4354427"/>
              <a:gd name="connsiteX33" fmla="*/ 2407353 w 6579505"/>
              <a:gd name="connsiteY33" fmla="*/ 152400 h 4354427"/>
              <a:gd name="connsiteX34" fmla="*/ 2493078 w 6579505"/>
              <a:gd name="connsiteY34" fmla="*/ 104775 h 4354427"/>
              <a:gd name="connsiteX35" fmla="*/ 2521653 w 6579505"/>
              <a:gd name="connsiteY35" fmla="*/ 95250 h 4354427"/>
              <a:gd name="connsiteX36" fmla="*/ 2550228 w 6579505"/>
              <a:gd name="connsiteY36" fmla="*/ 76200 h 4354427"/>
              <a:gd name="connsiteX37" fmla="*/ 2626428 w 6579505"/>
              <a:gd name="connsiteY37" fmla="*/ 57150 h 4354427"/>
              <a:gd name="connsiteX38" fmla="*/ 2664528 w 6579505"/>
              <a:gd name="connsiteY38" fmla="*/ 38100 h 4354427"/>
              <a:gd name="connsiteX39" fmla="*/ 2702628 w 6579505"/>
              <a:gd name="connsiteY39" fmla="*/ 28575 h 4354427"/>
              <a:gd name="connsiteX40" fmla="*/ 2731203 w 6579505"/>
              <a:gd name="connsiteY40" fmla="*/ 19050 h 4354427"/>
              <a:gd name="connsiteX41" fmla="*/ 2816928 w 6579505"/>
              <a:gd name="connsiteY41" fmla="*/ 0 h 4354427"/>
              <a:gd name="connsiteX42" fmla="*/ 2845503 w 6579505"/>
              <a:gd name="connsiteY42" fmla="*/ 9525 h 4354427"/>
              <a:gd name="connsiteX43" fmla="*/ 3788478 w 6579505"/>
              <a:gd name="connsiteY43" fmla="*/ 19050 h 4354427"/>
              <a:gd name="connsiteX44" fmla="*/ 4293303 w 6579505"/>
              <a:gd name="connsiteY44" fmla="*/ 28575 h 4354427"/>
              <a:gd name="connsiteX45" fmla="*/ 4398078 w 6579505"/>
              <a:gd name="connsiteY45" fmla="*/ 57150 h 4354427"/>
              <a:gd name="connsiteX46" fmla="*/ 4445703 w 6579505"/>
              <a:gd name="connsiteY46" fmla="*/ 66675 h 4354427"/>
              <a:gd name="connsiteX47" fmla="*/ 4750503 w 6579505"/>
              <a:gd name="connsiteY47" fmla="*/ 76200 h 4354427"/>
              <a:gd name="connsiteX48" fmla="*/ 4836228 w 6579505"/>
              <a:gd name="connsiteY48" fmla="*/ 95250 h 4354427"/>
              <a:gd name="connsiteX49" fmla="*/ 4883853 w 6579505"/>
              <a:gd name="connsiteY49" fmla="*/ 114300 h 4354427"/>
              <a:gd name="connsiteX50" fmla="*/ 4941003 w 6579505"/>
              <a:gd name="connsiteY50" fmla="*/ 142875 h 4354427"/>
              <a:gd name="connsiteX51" fmla="*/ 4979103 w 6579505"/>
              <a:gd name="connsiteY51" fmla="*/ 152400 h 4354427"/>
              <a:gd name="connsiteX52" fmla="*/ 5026728 w 6579505"/>
              <a:gd name="connsiteY52" fmla="*/ 180975 h 4354427"/>
              <a:gd name="connsiteX53" fmla="*/ 5055303 w 6579505"/>
              <a:gd name="connsiteY53" fmla="*/ 190500 h 4354427"/>
              <a:gd name="connsiteX54" fmla="*/ 5102928 w 6579505"/>
              <a:gd name="connsiteY54" fmla="*/ 209550 h 4354427"/>
              <a:gd name="connsiteX55" fmla="*/ 5141028 w 6579505"/>
              <a:gd name="connsiteY55" fmla="*/ 228600 h 4354427"/>
              <a:gd name="connsiteX56" fmla="*/ 5226753 w 6579505"/>
              <a:gd name="connsiteY56" fmla="*/ 247650 h 4354427"/>
              <a:gd name="connsiteX57" fmla="*/ 5255328 w 6579505"/>
              <a:gd name="connsiteY57" fmla="*/ 257175 h 4354427"/>
              <a:gd name="connsiteX58" fmla="*/ 5293428 w 6579505"/>
              <a:gd name="connsiteY58" fmla="*/ 266700 h 4354427"/>
              <a:gd name="connsiteX59" fmla="*/ 5379153 w 6579505"/>
              <a:gd name="connsiteY59" fmla="*/ 285750 h 4354427"/>
              <a:gd name="connsiteX60" fmla="*/ 5407728 w 6579505"/>
              <a:gd name="connsiteY60" fmla="*/ 295275 h 4354427"/>
              <a:gd name="connsiteX61" fmla="*/ 5436303 w 6579505"/>
              <a:gd name="connsiteY61" fmla="*/ 314325 h 4354427"/>
              <a:gd name="connsiteX62" fmla="*/ 5531553 w 6579505"/>
              <a:gd name="connsiteY62" fmla="*/ 333375 h 4354427"/>
              <a:gd name="connsiteX63" fmla="*/ 5560128 w 6579505"/>
              <a:gd name="connsiteY63" fmla="*/ 342900 h 4354427"/>
              <a:gd name="connsiteX64" fmla="*/ 5607753 w 6579505"/>
              <a:gd name="connsiteY64" fmla="*/ 352425 h 4354427"/>
              <a:gd name="connsiteX65" fmla="*/ 5741103 w 6579505"/>
              <a:gd name="connsiteY65" fmla="*/ 400050 h 4354427"/>
              <a:gd name="connsiteX66" fmla="*/ 5826828 w 6579505"/>
              <a:gd name="connsiteY66" fmla="*/ 428625 h 4354427"/>
              <a:gd name="connsiteX67" fmla="*/ 5855403 w 6579505"/>
              <a:gd name="connsiteY67" fmla="*/ 438150 h 4354427"/>
              <a:gd name="connsiteX68" fmla="*/ 5903028 w 6579505"/>
              <a:gd name="connsiteY68" fmla="*/ 457200 h 4354427"/>
              <a:gd name="connsiteX69" fmla="*/ 5960178 w 6579505"/>
              <a:gd name="connsiteY69" fmla="*/ 514350 h 4354427"/>
              <a:gd name="connsiteX70" fmla="*/ 5988753 w 6579505"/>
              <a:gd name="connsiteY70" fmla="*/ 552450 h 4354427"/>
              <a:gd name="connsiteX71" fmla="*/ 6045903 w 6579505"/>
              <a:gd name="connsiteY71" fmla="*/ 609600 h 4354427"/>
              <a:gd name="connsiteX72" fmla="*/ 6112578 w 6579505"/>
              <a:gd name="connsiteY72" fmla="*/ 695325 h 4354427"/>
              <a:gd name="connsiteX73" fmla="*/ 6131628 w 6579505"/>
              <a:gd name="connsiteY73" fmla="*/ 723900 h 4354427"/>
              <a:gd name="connsiteX74" fmla="*/ 6160203 w 6579505"/>
              <a:gd name="connsiteY74" fmla="*/ 762000 h 4354427"/>
              <a:gd name="connsiteX75" fmla="*/ 6188778 w 6579505"/>
              <a:gd name="connsiteY75" fmla="*/ 819150 h 4354427"/>
              <a:gd name="connsiteX76" fmla="*/ 6207828 w 6579505"/>
              <a:gd name="connsiteY76" fmla="*/ 866775 h 4354427"/>
              <a:gd name="connsiteX77" fmla="*/ 6236403 w 6579505"/>
              <a:gd name="connsiteY77" fmla="*/ 904875 h 4354427"/>
              <a:gd name="connsiteX78" fmla="*/ 6255453 w 6579505"/>
              <a:gd name="connsiteY78" fmla="*/ 942975 h 4354427"/>
              <a:gd name="connsiteX79" fmla="*/ 6274503 w 6579505"/>
              <a:gd name="connsiteY79" fmla="*/ 971550 h 4354427"/>
              <a:gd name="connsiteX80" fmla="*/ 6293553 w 6579505"/>
              <a:gd name="connsiteY80" fmla="*/ 1009650 h 4354427"/>
              <a:gd name="connsiteX81" fmla="*/ 6312603 w 6579505"/>
              <a:gd name="connsiteY81" fmla="*/ 1038225 h 4354427"/>
              <a:gd name="connsiteX82" fmla="*/ 6322128 w 6579505"/>
              <a:gd name="connsiteY82" fmla="*/ 1066800 h 4354427"/>
              <a:gd name="connsiteX83" fmla="*/ 6341178 w 6579505"/>
              <a:gd name="connsiteY83" fmla="*/ 1095375 h 4354427"/>
              <a:gd name="connsiteX84" fmla="*/ 6369753 w 6579505"/>
              <a:gd name="connsiteY84" fmla="*/ 1181100 h 4354427"/>
              <a:gd name="connsiteX85" fmla="*/ 6379278 w 6579505"/>
              <a:gd name="connsiteY85" fmla="*/ 1209675 h 4354427"/>
              <a:gd name="connsiteX86" fmla="*/ 6407853 w 6579505"/>
              <a:gd name="connsiteY86" fmla="*/ 1238250 h 4354427"/>
              <a:gd name="connsiteX87" fmla="*/ 6417378 w 6579505"/>
              <a:gd name="connsiteY87" fmla="*/ 1266825 h 4354427"/>
              <a:gd name="connsiteX88" fmla="*/ 6455478 w 6579505"/>
              <a:gd name="connsiteY88" fmla="*/ 1323975 h 4354427"/>
              <a:gd name="connsiteX89" fmla="*/ 6474528 w 6579505"/>
              <a:gd name="connsiteY89" fmla="*/ 1381125 h 4354427"/>
              <a:gd name="connsiteX90" fmla="*/ 6493578 w 6579505"/>
              <a:gd name="connsiteY90" fmla="*/ 1409700 h 4354427"/>
              <a:gd name="connsiteX91" fmla="*/ 6512628 w 6579505"/>
              <a:gd name="connsiteY91" fmla="*/ 1466850 h 4354427"/>
              <a:gd name="connsiteX92" fmla="*/ 6541203 w 6579505"/>
              <a:gd name="connsiteY92" fmla="*/ 1533525 h 4354427"/>
              <a:gd name="connsiteX93" fmla="*/ 6512628 w 6579505"/>
              <a:gd name="connsiteY93" fmla="*/ 1828800 h 4354427"/>
              <a:gd name="connsiteX94" fmla="*/ 6503103 w 6579505"/>
              <a:gd name="connsiteY94" fmla="*/ 1857375 h 4354427"/>
              <a:gd name="connsiteX95" fmla="*/ 6484053 w 6579505"/>
              <a:gd name="connsiteY95" fmla="*/ 1933575 h 4354427"/>
              <a:gd name="connsiteX96" fmla="*/ 6493578 w 6579505"/>
              <a:gd name="connsiteY96" fmla="*/ 2324100 h 4354427"/>
              <a:gd name="connsiteX97" fmla="*/ 6503103 w 6579505"/>
              <a:gd name="connsiteY97" fmla="*/ 2352675 h 4354427"/>
              <a:gd name="connsiteX98" fmla="*/ 6522153 w 6579505"/>
              <a:gd name="connsiteY98" fmla="*/ 2438400 h 4354427"/>
              <a:gd name="connsiteX99" fmla="*/ 6541203 w 6579505"/>
              <a:gd name="connsiteY99" fmla="*/ 2495550 h 4354427"/>
              <a:gd name="connsiteX100" fmla="*/ 6560253 w 6579505"/>
              <a:gd name="connsiteY100" fmla="*/ 2657475 h 4354427"/>
              <a:gd name="connsiteX101" fmla="*/ 6579303 w 6579505"/>
              <a:gd name="connsiteY101" fmla="*/ 2724150 h 4354427"/>
              <a:gd name="connsiteX102" fmla="*/ 6550728 w 6579505"/>
              <a:gd name="connsiteY102" fmla="*/ 2895600 h 4354427"/>
              <a:gd name="connsiteX103" fmla="*/ 6531678 w 6579505"/>
              <a:gd name="connsiteY103" fmla="*/ 2924175 h 4354427"/>
              <a:gd name="connsiteX104" fmla="*/ 6512628 w 6579505"/>
              <a:gd name="connsiteY104" fmla="*/ 3000375 h 4354427"/>
              <a:gd name="connsiteX105" fmla="*/ 6484053 w 6579505"/>
              <a:gd name="connsiteY105" fmla="*/ 3038475 h 4354427"/>
              <a:gd name="connsiteX106" fmla="*/ 6465003 w 6579505"/>
              <a:gd name="connsiteY106" fmla="*/ 3086100 h 4354427"/>
              <a:gd name="connsiteX107" fmla="*/ 6445953 w 6579505"/>
              <a:gd name="connsiteY107" fmla="*/ 3124200 h 4354427"/>
              <a:gd name="connsiteX108" fmla="*/ 6436428 w 6579505"/>
              <a:gd name="connsiteY108" fmla="*/ 3190875 h 4354427"/>
              <a:gd name="connsiteX109" fmla="*/ 6426903 w 6579505"/>
              <a:gd name="connsiteY109" fmla="*/ 3333750 h 4354427"/>
              <a:gd name="connsiteX110" fmla="*/ 6398328 w 6579505"/>
              <a:gd name="connsiteY110" fmla="*/ 3371850 h 4354427"/>
              <a:gd name="connsiteX111" fmla="*/ 6360228 w 6579505"/>
              <a:gd name="connsiteY111" fmla="*/ 3448050 h 4354427"/>
              <a:gd name="connsiteX112" fmla="*/ 6322128 w 6579505"/>
              <a:gd name="connsiteY112" fmla="*/ 3514725 h 4354427"/>
              <a:gd name="connsiteX113" fmla="*/ 6293553 w 6579505"/>
              <a:gd name="connsiteY113" fmla="*/ 3609975 h 4354427"/>
              <a:gd name="connsiteX114" fmla="*/ 6274503 w 6579505"/>
              <a:gd name="connsiteY114" fmla="*/ 3752850 h 4354427"/>
              <a:gd name="connsiteX115" fmla="*/ 6264978 w 6579505"/>
              <a:gd name="connsiteY115" fmla="*/ 3810000 h 4354427"/>
              <a:gd name="connsiteX116" fmla="*/ 6255453 w 6579505"/>
              <a:gd name="connsiteY116" fmla="*/ 4095750 h 4354427"/>
              <a:gd name="connsiteX117" fmla="*/ 6245928 w 6579505"/>
              <a:gd name="connsiteY117" fmla="*/ 4133850 h 4354427"/>
              <a:gd name="connsiteX118" fmla="*/ 5703003 w 6579505"/>
              <a:gd name="connsiteY118" fmla="*/ 4143375 h 4354427"/>
              <a:gd name="connsiteX119" fmla="*/ 3998028 w 6579505"/>
              <a:gd name="connsiteY119" fmla="*/ 4133850 h 4354427"/>
              <a:gd name="connsiteX120" fmla="*/ 3940878 w 6579505"/>
              <a:gd name="connsiteY120" fmla="*/ 4124325 h 4354427"/>
              <a:gd name="connsiteX121" fmla="*/ 3740853 w 6579505"/>
              <a:gd name="connsiteY121" fmla="*/ 4114800 h 4354427"/>
              <a:gd name="connsiteX122" fmla="*/ 16578 w 6579505"/>
              <a:gd name="connsiteY122" fmla="*/ 4133850 h 4354427"/>
              <a:gd name="connsiteX0" fmla="*/ 16578 w 6579505"/>
              <a:gd name="connsiteY0" fmla="*/ 4133850 h 4357184"/>
              <a:gd name="connsiteX1" fmla="*/ 26103 w 6579505"/>
              <a:gd name="connsiteY1" fmla="*/ 1076325 h 4357184"/>
              <a:gd name="connsiteX2" fmla="*/ 7053 w 6579505"/>
              <a:gd name="connsiteY2" fmla="*/ 400050 h 4357184"/>
              <a:gd name="connsiteX3" fmla="*/ 26103 w 6579505"/>
              <a:gd name="connsiteY3" fmla="*/ 285750 h 4357184"/>
              <a:gd name="connsiteX4" fmla="*/ 35628 w 6579505"/>
              <a:gd name="connsiteY4" fmla="*/ 247650 h 4357184"/>
              <a:gd name="connsiteX5" fmla="*/ 83253 w 6579505"/>
              <a:gd name="connsiteY5" fmla="*/ 209550 h 4357184"/>
              <a:gd name="connsiteX6" fmla="*/ 159453 w 6579505"/>
              <a:gd name="connsiteY6" fmla="*/ 161925 h 4357184"/>
              <a:gd name="connsiteX7" fmla="*/ 188028 w 6579505"/>
              <a:gd name="connsiteY7" fmla="*/ 142875 h 4357184"/>
              <a:gd name="connsiteX8" fmla="*/ 235653 w 6579505"/>
              <a:gd name="connsiteY8" fmla="*/ 133350 h 4357184"/>
              <a:gd name="connsiteX9" fmla="*/ 311853 w 6579505"/>
              <a:gd name="connsiteY9" fmla="*/ 114300 h 4357184"/>
              <a:gd name="connsiteX10" fmla="*/ 378528 w 6579505"/>
              <a:gd name="connsiteY10" fmla="*/ 85725 h 4357184"/>
              <a:gd name="connsiteX11" fmla="*/ 407103 w 6579505"/>
              <a:gd name="connsiteY11" fmla="*/ 76200 h 4357184"/>
              <a:gd name="connsiteX12" fmla="*/ 473778 w 6579505"/>
              <a:gd name="connsiteY12" fmla="*/ 47625 h 4357184"/>
              <a:gd name="connsiteX13" fmla="*/ 549978 w 6579505"/>
              <a:gd name="connsiteY13" fmla="*/ 38100 h 4357184"/>
              <a:gd name="connsiteX14" fmla="*/ 588078 w 6579505"/>
              <a:gd name="connsiteY14" fmla="*/ 28575 h 4357184"/>
              <a:gd name="connsiteX15" fmla="*/ 616653 w 6579505"/>
              <a:gd name="connsiteY15" fmla="*/ 19050 h 4357184"/>
              <a:gd name="connsiteX16" fmla="*/ 692853 w 6579505"/>
              <a:gd name="connsiteY16" fmla="*/ 9525 h 4357184"/>
              <a:gd name="connsiteX17" fmla="*/ 1064328 w 6579505"/>
              <a:gd name="connsiteY17" fmla="*/ 19050 h 4357184"/>
              <a:gd name="connsiteX18" fmla="*/ 1092903 w 6579505"/>
              <a:gd name="connsiteY18" fmla="*/ 28575 h 4357184"/>
              <a:gd name="connsiteX19" fmla="*/ 1140528 w 6579505"/>
              <a:gd name="connsiteY19" fmla="*/ 38100 h 4357184"/>
              <a:gd name="connsiteX20" fmla="*/ 1207203 w 6579505"/>
              <a:gd name="connsiteY20" fmla="*/ 57150 h 4357184"/>
              <a:gd name="connsiteX21" fmla="*/ 1273878 w 6579505"/>
              <a:gd name="connsiteY21" fmla="*/ 76200 h 4357184"/>
              <a:gd name="connsiteX22" fmla="*/ 1302453 w 6579505"/>
              <a:gd name="connsiteY22" fmla="*/ 95250 h 4357184"/>
              <a:gd name="connsiteX23" fmla="*/ 1340553 w 6579505"/>
              <a:gd name="connsiteY23" fmla="*/ 104775 h 4357184"/>
              <a:gd name="connsiteX24" fmla="*/ 1378653 w 6579505"/>
              <a:gd name="connsiteY24" fmla="*/ 123825 h 4357184"/>
              <a:gd name="connsiteX25" fmla="*/ 1483428 w 6579505"/>
              <a:gd name="connsiteY25" fmla="*/ 152400 h 4357184"/>
              <a:gd name="connsiteX26" fmla="*/ 1578678 w 6579505"/>
              <a:gd name="connsiteY26" fmla="*/ 171450 h 4357184"/>
              <a:gd name="connsiteX27" fmla="*/ 1721553 w 6579505"/>
              <a:gd name="connsiteY27" fmla="*/ 190500 h 4357184"/>
              <a:gd name="connsiteX28" fmla="*/ 1797753 w 6579505"/>
              <a:gd name="connsiteY28" fmla="*/ 200025 h 4357184"/>
              <a:gd name="connsiteX29" fmla="*/ 1826328 w 6579505"/>
              <a:gd name="connsiteY29" fmla="*/ 209550 h 4357184"/>
              <a:gd name="connsiteX30" fmla="*/ 1959678 w 6579505"/>
              <a:gd name="connsiteY30" fmla="*/ 228600 h 4357184"/>
              <a:gd name="connsiteX31" fmla="*/ 2283528 w 6579505"/>
              <a:gd name="connsiteY31" fmla="*/ 219075 h 4357184"/>
              <a:gd name="connsiteX32" fmla="*/ 2369253 w 6579505"/>
              <a:gd name="connsiteY32" fmla="*/ 190500 h 4357184"/>
              <a:gd name="connsiteX33" fmla="*/ 2407353 w 6579505"/>
              <a:gd name="connsiteY33" fmla="*/ 152400 h 4357184"/>
              <a:gd name="connsiteX34" fmla="*/ 2493078 w 6579505"/>
              <a:gd name="connsiteY34" fmla="*/ 104775 h 4357184"/>
              <a:gd name="connsiteX35" fmla="*/ 2521653 w 6579505"/>
              <a:gd name="connsiteY35" fmla="*/ 95250 h 4357184"/>
              <a:gd name="connsiteX36" fmla="*/ 2550228 w 6579505"/>
              <a:gd name="connsiteY36" fmla="*/ 76200 h 4357184"/>
              <a:gd name="connsiteX37" fmla="*/ 2626428 w 6579505"/>
              <a:gd name="connsiteY37" fmla="*/ 57150 h 4357184"/>
              <a:gd name="connsiteX38" fmla="*/ 2664528 w 6579505"/>
              <a:gd name="connsiteY38" fmla="*/ 38100 h 4357184"/>
              <a:gd name="connsiteX39" fmla="*/ 2702628 w 6579505"/>
              <a:gd name="connsiteY39" fmla="*/ 28575 h 4357184"/>
              <a:gd name="connsiteX40" fmla="*/ 2731203 w 6579505"/>
              <a:gd name="connsiteY40" fmla="*/ 19050 h 4357184"/>
              <a:gd name="connsiteX41" fmla="*/ 2816928 w 6579505"/>
              <a:gd name="connsiteY41" fmla="*/ 0 h 4357184"/>
              <a:gd name="connsiteX42" fmla="*/ 2845503 w 6579505"/>
              <a:gd name="connsiteY42" fmla="*/ 9525 h 4357184"/>
              <a:gd name="connsiteX43" fmla="*/ 3788478 w 6579505"/>
              <a:gd name="connsiteY43" fmla="*/ 19050 h 4357184"/>
              <a:gd name="connsiteX44" fmla="*/ 4293303 w 6579505"/>
              <a:gd name="connsiteY44" fmla="*/ 28575 h 4357184"/>
              <a:gd name="connsiteX45" fmla="*/ 4398078 w 6579505"/>
              <a:gd name="connsiteY45" fmla="*/ 57150 h 4357184"/>
              <a:gd name="connsiteX46" fmla="*/ 4445703 w 6579505"/>
              <a:gd name="connsiteY46" fmla="*/ 66675 h 4357184"/>
              <a:gd name="connsiteX47" fmla="*/ 4750503 w 6579505"/>
              <a:gd name="connsiteY47" fmla="*/ 76200 h 4357184"/>
              <a:gd name="connsiteX48" fmla="*/ 4836228 w 6579505"/>
              <a:gd name="connsiteY48" fmla="*/ 95250 h 4357184"/>
              <a:gd name="connsiteX49" fmla="*/ 4883853 w 6579505"/>
              <a:gd name="connsiteY49" fmla="*/ 114300 h 4357184"/>
              <a:gd name="connsiteX50" fmla="*/ 4941003 w 6579505"/>
              <a:gd name="connsiteY50" fmla="*/ 142875 h 4357184"/>
              <a:gd name="connsiteX51" fmla="*/ 4979103 w 6579505"/>
              <a:gd name="connsiteY51" fmla="*/ 152400 h 4357184"/>
              <a:gd name="connsiteX52" fmla="*/ 5026728 w 6579505"/>
              <a:gd name="connsiteY52" fmla="*/ 180975 h 4357184"/>
              <a:gd name="connsiteX53" fmla="*/ 5055303 w 6579505"/>
              <a:gd name="connsiteY53" fmla="*/ 190500 h 4357184"/>
              <a:gd name="connsiteX54" fmla="*/ 5102928 w 6579505"/>
              <a:gd name="connsiteY54" fmla="*/ 209550 h 4357184"/>
              <a:gd name="connsiteX55" fmla="*/ 5141028 w 6579505"/>
              <a:gd name="connsiteY55" fmla="*/ 228600 h 4357184"/>
              <a:gd name="connsiteX56" fmla="*/ 5226753 w 6579505"/>
              <a:gd name="connsiteY56" fmla="*/ 247650 h 4357184"/>
              <a:gd name="connsiteX57" fmla="*/ 5255328 w 6579505"/>
              <a:gd name="connsiteY57" fmla="*/ 257175 h 4357184"/>
              <a:gd name="connsiteX58" fmla="*/ 5293428 w 6579505"/>
              <a:gd name="connsiteY58" fmla="*/ 266700 h 4357184"/>
              <a:gd name="connsiteX59" fmla="*/ 5379153 w 6579505"/>
              <a:gd name="connsiteY59" fmla="*/ 285750 h 4357184"/>
              <a:gd name="connsiteX60" fmla="*/ 5407728 w 6579505"/>
              <a:gd name="connsiteY60" fmla="*/ 295275 h 4357184"/>
              <a:gd name="connsiteX61" fmla="*/ 5436303 w 6579505"/>
              <a:gd name="connsiteY61" fmla="*/ 314325 h 4357184"/>
              <a:gd name="connsiteX62" fmla="*/ 5531553 w 6579505"/>
              <a:gd name="connsiteY62" fmla="*/ 333375 h 4357184"/>
              <a:gd name="connsiteX63" fmla="*/ 5560128 w 6579505"/>
              <a:gd name="connsiteY63" fmla="*/ 342900 h 4357184"/>
              <a:gd name="connsiteX64" fmla="*/ 5607753 w 6579505"/>
              <a:gd name="connsiteY64" fmla="*/ 352425 h 4357184"/>
              <a:gd name="connsiteX65" fmla="*/ 5741103 w 6579505"/>
              <a:gd name="connsiteY65" fmla="*/ 400050 h 4357184"/>
              <a:gd name="connsiteX66" fmla="*/ 5826828 w 6579505"/>
              <a:gd name="connsiteY66" fmla="*/ 428625 h 4357184"/>
              <a:gd name="connsiteX67" fmla="*/ 5855403 w 6579505"/>
              <a:gd name="connsiteY67" fmla="*/ 438150 h 4357184"/>
              <a:gd name="connsiteX68" fmla="*/ 5903028 w 6579505"/>
              <a:gd name="connsiteY68" fmla="*/ 457200 h 4357184"/>
              <a:gd name="connsiteX69" fmla="*/ 5960178 w 6579505"/>
              <a:gd name="connsiteY69" fmla="*/ 514350 h 4357184"/>
              <a:gd name="connsiteX70" fmla="*/ 5988753 w 6579505"/>
              <a:gd name="connsiteY70" fmla="*/ 552450 h 4357184"/>
              <a:gd name="connsiteX71" fmla="*/ 6045903 w 6579505"/>
              <a:gd name="connsiteY71" fmla="*/ 609600 h 4357184"/>
              <a:gd name="connsiteX72" fmla="*/ 6112578 w 6579505"/>
              <a:gd name="connsiteY72" fmla="*/ 695325 h 4357184"/>
              <a:gd name="connsiteX73" fmla="*/ 6131628 w 6579505"/>
              <a:gd name="connsiteY73" fmla="*/ 723900 h 4357184"/>
              <a:gd name="connsiteX74" fmla="*/ 6160203 w 6579505"/>
              <a:gd name="connsiteY74" fmla="*/ 762000 h 4357184"/>
              <a:gd name="connsiteX75" fmla="*/ 6188778 w 6579505"/>
              <a:gd name="connsiteY75" fmla="*/ 819150 h 4357184"/>
              <a:gd name="connsiteX76" fmla="*/ 6207828 w 6579505"/>
              <a:gd name="connsiteY76" fmla="*/ 866775 h 4357184"/>
              <a:gd name="connsiteX77" fmla="*/ 6236403 w 6579505"/>
              <a:gd name="connsiteY77" fmla="*/ 904875 h 4357184"/>
              <a:gd name="connsiteX78" fmla="*/ 6255453 w 6579505"/>
              <a:gd name="connsiteY78" fmla="*/ 942975 h 4357184"/>
              <a:gd name="connsiteX79" fmla="*/ 6274503 w 6579505"/>
              <a:gd name="connsiteY79" fmla="*/ 971550 h 4357184"/>
              <a:gd name="connsiteX80" fmla="*/ 6293553 w 6579505"/>
              <a:gd name="connsiteY80" fmla="*/ 1009650 h 4357184"/>
              <a:gd name="connsiteX81" fmla="*/ 6312603 w 6579505"/>
              <a:gd name="connsiteY81" fmla="*/ 1038225 h 4357184"/>
              <a:gd name="connsiteX82" fmla="*/ 6322128 w 6579505"/>
              <a:gd name="connsiteY82" fmla="*/ 1066800 h 4357184"/>
              <a:gd name="connsiteX83" fmla="*/ 6341178 w 6579505"/>
              <a:gd name="connsiteY83" fmla="*/ 1095375 h 4357184"/>
              <a:gd name="connsiteX84" fmla="*/ 6369753 w 6579505"/>
              <a:gd name="connsiteY84" fmla="*/ 1181100 h 4357184"/>
              <a:gd name="connsiteX85" fmla="*/ 6379278 w 6579505"/>
              <a:gd name="connsiteY85" fmla="*/ 1209675 h 4357184"/>
              <a:gd name="connsiteX86" fmla="*/ 6407853 w 6579505"/>
              <a:gd name="connsiteY86" fmla="*/ 1238250 h 4357184"/>
              <a:gd name="connsiteX87" fmla="*/ 6417378 w 6579505"/>
              <a:gd name="connsiteY87" fmla="*/ 1266825 h 4357184"/>
              <a:gd name="connsiteX88" fmla="*/ 6455478 w 6579505"/>
              <a:gd name="connsiteY88" fmla="*/ 1323975 h 4357184"/>
              <a:gd name="connsiteX89" fmla="*/ 6474528 w 6579505"/>
              <a:gd name="connsiteY89" fmla="*/ 1381125 h 4357184"/>
              <a:gd name="connsiteX90" fmla="*/ 6493578 w 6579505"/>
              <a:gd name="connsiteY90" fmla="*/ 1409700 h 4357184"/>
              <a:gd name="connsiteX91" fmla="*/ 6512628 w 6579505"/>
              <a:gd name="connsiteY91" fmla="*/ 1466850 h 4357184"/>
              <a:gd name="connsiteX92" fmla="*/ 6541203 w 6579505"/>
              <a:gd name="connsiteY92" fmla="*/ 1533525 h 4357184"/>
              <a:gd name="connsiteX93" fmla="*/ 6512628 w 6579505"/>
              <a:gd name="connsiteY93" fmla="*/ 1828800 h 4357184"/>
              <a:gd name="connsiteX94" fmla="*/ 6503103 w 6579505"/>
              <a:gd name="connsiteY94" fmla="*/ 1857375 h 4357184"/>
              <a:gd name="connsiteX95" fmla="*/ 6484053 w 6579505"/>
              <a:gd name="connsiteY95" fmla="*/ 1933575 h 4357184"/>
              <a:gd name="connsiteX96" fmla="*/ 6493578 w 6579505"/>
              <a:gd name="connsiteY96" fmla="*/ 2324100 h 4357184"/>
              <a:gd name="connsiteX97" fmla="*/ 6503103 w 6579505"/>
              <a:gd name="connsiteY97" fmla="*/ 2352675 h 4357184"/>
              <a:gd name="connsiteX98" fmla="*/ 6522153 w 6579505"/>
              <a:gd name="connsiteY98" fmla="*/ 2438400 h 4357184"/>
              <a:gd name="connsiteX99" fmla="*/ 6541203 w 6579505"/>
              <a:gd name="connsiteY99" fmla="*/ 2495550 h 4357184"/>
              <a:gd name="connsiteX100" fmla="*/ 6560253 w 6579505"/>
              <a:gd name="connsiteY100" fmla="*/ 2657475 h 4357184"/>
              <a:gd name="connsiteX101" fmla="*/ 6579303 w 6579505"/>
              <a:gd name="connsiteY101" fmla="*/ 2724150 h 4357184"/>
              <a:gd name="connsiteX102" fmla="*/ 6550728 w 6579505"/>
              <a:gd name="connsiteY102" fmla="*/ 2895600 h 4357184"/>
              <a:gd name="connsiteX103" fmla="*/ 6531678 w 6579505"/>
              <a:gd name="connsiteY103" fmla="*/ 2924175 h 4357184"/>
              <a:gd name="connsiteX104" fmla="*/ 6512628 w 6579505"/>
              <a:gd name="connsiteY104" fmla="*/ 3000375 h 4357184"/>
              <a:gd name="connsiteX105" fmla="*/ 6484053 w 6579505"/>
              <a:gd name="connsiteY105" fmla="*/ 3038475 h 4357184"/>
              <a:gd name="connsiteX106" fmla="*/ 6465003 w 6579505"/>
              <a:gd name="connsiteY106" fmla="*/ 3086100 h 4357184"/>
              <a:gd name="connsiteX107" fmla="*/ 6445953 w 6579505"/>
              <a:gd name="connsiteY107" fmla="*/ 3124200 h 4357184"/>
              <a:gd name="connsiteX108" fmla="*/ 6436428 w 6579505"/>
              <a:gd name="connsiteY108" fmla="*/ 3190875 h 4357184"/>
              <a:gd name="connsiteX109" fmla="*/ 6426903 w 6579505"/>
              <a:gd name="connsiteY109" fmla="*/ 3333750 h 4357184"/>
              <a:gd name="connsiteX110" fmla="*/ 6398328 w 6579505"/>
              <a:gd name="connsiteY110" fmla="*/ 3371850 h 4357184"/>
              <a:gd name="connsiteX111" fmla="*/ 6360228 w 6579505"/>
              <a:gd name="connsiteY111" fmla="*/ 3448050 h 4357184"/>
              <a:gd name="connsiteX112" fmla="*/ 6322128 w 6579505"/>
              <a:gd name="connsiteY112" fmla="*/ 3514725 h 4357184"/>
              <a:gd name="connsiteX113" fmla="*/ 6293553 w 6579505"/>
              <a:gd name="connsiteY113" fmla="*/ 3609975 h 4357184"/>
              <a:gd name="connsiteX114" fmla="*/ 6274503 w 6579505"/>
              <a:gd name="connsiteY114" fmla="*/ 3752850 h 4357184"/>
              <a:gd name="connsiteX115" fmla="*/ 6264978 w 6579505"/>
              <a:gd name="connsiteY115" fmla="*/ 3810000 h 4357184"/>
              <a:gd name="connsiteX116" fmla="*/ 6255453 w 6579505"/>
              <a:gd name="connsiteY116" fmla="*/ 4095750 h 4357184"/>
              <a:gd name="connsiteX117" fmla="*/ 6245928 w 6579505"/>
              <a:gd name="connsiteY117" fmla="*/ 4133850 h 4357184"/>
              <a:gd name="connsiteX118" fmla="*/ 5703003 w 6579505"/>
              <a:gd name="connsiteY118" fmla="*/ 4143375 h 4357184"/>
              <a:gd name="connsiteX119" fmla="*/ 3998028 w 6579505"/>
              <a:gd name="connsiteY119" fmla="*/ 4133850 h 4357184"/>
              <a:gd name="connsiteX120" fmla="*/ 3940878 w 6579505"/>
              <a:gd name="connsiteY120" fmla="*/ 4124325 h 4357184"/>
              <a:gd name="connsiteX121" fmla="*/ 16578 w 6579505"/>
              <a:gd name="connsiteY121" fmla="*/ 4133850 h 4357184"/>
              <a:gd name="connsiteX0" fmla="*/ 16578 w 6579505"/>
              <a:gd name="connsiteY0" fmla="*/ 4133850 h 4359980"/>
              <a:gd name="connsiteX1" fmla="*/ 26103 w 6579505"/>
              <a:gd name="connsiteY1" fmla="*/ 1076325 h 4359980"/>
              <a:gd name="connsiteX2" fmla="*/ 7053 w 6579505"/>
              <a:gd name="connsiteY2" fmla="*/ 400050 h 4359980"/>
              <a:gd name="connsiteX3" fmla="*/ 26103 w 6579505"/>
              <a:gd name="connsiteY3" fmla="*/ 285750 h 4359980"/>
              <a:gd name="connsiteX4" fmla="*/ 35628 w 6579505"/>
              <a:gd name="connsiteY4" fmla="*/ 247650 h 4359980"/>
              <a:gd name="connsiteX5" fmla="*/ 83253 w 6579505"/>
              <a:gd name="connsiteY5" fmla="*/ 209550 h 4359980"/>
              <a:gd name="connsiteX6" fmla="*/ 159453 w 6579505"/>
              <a:gd name="connsiteY6" fmla="*/ 161925 h 4359980"/>
              <a:gd name="connsiteX7" fmla="*/ 188028 w 6579505"/>
              <a:gd name="connsiteY7" fmla="*/ 142875 h 4359980"/>
              <a:gd name="connsiteX8" fmla="*/ 235653 w 6579505"/>
              <a:gd name="connsiteY8" fmla="*/ 133350 h 4359980"/>
              <a:gd name="connsiteX9" fmla="*/ 311853 w 6579505"/>
              <a:gd name="connsiteY9" fmla="*/ 114300 h 4359980"/>
              <a:gd name="connsiteX10" fmla="*/ 378528 w 6579505"/>
              <a:gd name="connsiteY10" fmla="*/ 85725 h 4359980"/>
              <a:gd name="connsiteX11" fmla="*/ 407103 w 6579505"/>
              <a:gd name="connsiteY11" fmla="*/ 76200 h 4359980"/>
              <a:gd name="connsiteX12" fmla="*/ 473778 w 6579505"/>
              <a:gd name="connsiteY12" fmla="*/ 47625 h 4359980"/>
              <a:gd name="connsiteX13" fmla="*/ 549978 w 6579505"/>
              <a:gd name="connsiteY13" fmla="*/ 38100 h 4359980"/>
              <a:gd name="connsiteX14" fmla="*/ 588078 w 6579505"/>
              <a:gd name="connsiteY14" fmla="*/ 28575 h 4359980"/>
              <a:gd name="connsiteX15" fmla="*/ 616653 w 6579505"/>
              <a:gd name="connsiteY15" fmla="*/ 19050 h 4359980"/>
              <a:gd name="connsiteX16" fmla="*/ 692853 w 6579505"/>
              <a:gd name="connsiteY16" fmla="*/ 9525 h 4359980"/>
              <a:gd name="connsiteX17" fmla="*/ 1064328 w 6579505"/>
              <a:gd name="connsiteY17" fmla="*/ 19050 h 4359980"/>
              <a:gd name="connsiteX18" fmla="*/ 1092903 w 6579505"/>
              <a:gd name="connsiteY18" fmla="*/ 28575 h 4359980"/>
              <a:gd name="connsiteX19" fmla="*/ 1140528 w 6579505"/>
              <a:gd name="connsiteY19" fmla="*/ 38100 h 4359980"/>
              <a:gd name="connsiteX20" fmla="*/ 1207203 w 6579505"/>
              <a:gd name="connsiteY20" fmla="*/ 57150 h 4359980"/>
              <a:gd name="connsiteX21" fmla="*/ 1273878 w 6579505"/>
              <a:gd name="connsiteY21" fmla="*/ 76200 h 4359980"/>
              <a:gd name="connsiteX22" fmla="*/ 1302453 w 6579505"/>
              <a:gd name="connsiteY22" fmla="*/ 95250 h 4359980"/>
              <a:gd name="connsiteX23" fmla="*/ 1340553 w 6579505"/>
              <a:gd name="connsiteY23" fmla="*/ 104775 h 4359980"/>
              <a:gd name="connsiteX24" fmla="*/ 1378653 w 6579505"/>
              <a:gd name="connsiteY24" fmla="*/ 123825 h 4359980"/>
              <a:gd name="connsiteX25" fmla="*/ 1483428 w 6579505"/>
              <a:gd name="connsiteY25" fmla="*/ 152400 h 4359980"/>
              <a:gd name="connsiteX26" fmla="*/ 1578678 w 6579505"/>
              <a:gd name="connsiteY26" fmla="*/ 171450 h 4359980"/>
              <a:gd name="connsiteX27" fmla="*/ 1721553 w 6579505"/>
              <a:gd name="connsiteY27" fmla="*/ 190500 h 4359980"/>
              <a:gd name="connsiteX28" fmla="*/ 1797753 w 6579505"/>
              <a:gd name="connsiteY28" fmla="*/ 200025 h 4359980"/>
              <a:gd name="connsiteX29" fmla="*/ 1826328 w 6579505"/>
              <a:gd name="connsiteY29" fmla="*/ 209550 h 4359980"/>
              <a:gd name="connsiteX30" fmla="*/ 1959678 w 6579505"/>
              <a:gd name="connsiteY30" fmla="*/ 228600 h 4359980"/>
              <a:gd name="connsiteX31" fmla="*/ 2283528 w 6579505"/>
              <a:gd name="connsiteY31" fmla="*/ 219075 h 4359980"/>
              <a:gd name="connsiteX32" fmla="*/ 2369253 w 6579505"/>
              <a:gd name="connsiteY32" fmla="*/ 190500 h 4359980"/>
              <a:gd name="connsiteX33" fmla="*/ 2407353 w 6579505"/>
              <a:gd name="connsiteY33" fmla="*/ 152400 h 4359980"/>
              <a:gd name="connsiteX34" fmla="*/ 2493078 w 6579505"/>
              <a:gd name="connsiteY34" fmla="*/ 104775 h 4359980"/>
              <a:gd name="connsiteX35" fmla="*/ 2521653 w 6579505"/>
              <a:gd name="connsiteY35" fmla="*/ 95250 h 4359980"/>
              <a:gd name="connsiteX36" fmla="*/ 2550228 w 6579505"/>
              <a:gd name="connsiteY36" fmla="*/ 76200 h 4359980"/>
              <a:gd name="connsiteX37" fmla="*/ 2626428 w 6579505"/>
              <a:gd name="connsiteY37" fmla="*/ 57150 h 4359980"/>
              <a:gd name="connsiteX38" fmla="*/ 2664528 w 6579505"/>
              <a:gd name="connsiteY38" fmla="*/ 38100 h 4359980"/>
              <a:gd name="connsiteX39" fmla="*/ 2702628 w 6579505"/>
              <a:gd name="connsiteY39" fmla="*/ 28575 h 4359980"/>
              <a:gd name="connsiteX40" fmla="*/ 2731203 w 6579505"/>
              <a:gd name="connsiteY40" fmla="*/ 19050 h 4359980"/>
              <a:gd name="connsiteX41" fmla="*/ 2816928 w 6579505"/>
              <a:gd name="connsiteY41" fmla="*/ 0 h 4359980"/>
              <a:gd name="connsiteX42" fmla="*/ 2845503 w 6579505"/>
              <a:gd name="connsiteY42" fmla="*/ 9525 h 4359980"/>
              <a:gd name="connsiteX43" fmla="*/ 3788478 w 6579505"/>
              <a:gd name="connsiteY43" fmla="*/ 19050 h 4359980"/>
              <a:gd name="connsiteX44" fmla="*/ 4293303 w 6579505"/>
              <a:gd name="connsiteY44" fmla="*/ 28575 h 4359980"/>
              <a:gd name="connsiteX45" fmla="*/ 4398078 w 6579505"/>
              <a:gd name="connsiteY45" fmla="*/ 57150 h 4359980"/>
              <a:gd name="connsiteX46" fmla="*/ 4445703 w 6579505"/>
              <a:gd name="connsiteY46" fmla="*/ 66675 h 4359980"/>
              <a:gd name="connsiteX47" fmla="*/ 4750503 w 6579505"/>
              <a:gd name="connsiteY47" fmla="*/ 76200 h 4359980"/>
              <a:gd name="connsiteX48" fmla="*/ 4836228 w 6579505"/>
              <a:gd name="connsiteY48" fmla="*/ 95250 h 4359980"/>
              <a:gd name="connsiteX49" fmla="*/ 4883853 w 6579505"/>
              <a:gd name="connsiteY49" fmla="*/ 114300 h 4359980"/>
              <a:gd name="connsiteX50" fmla="*/ 4941003 w 6579505"/>
              <a:gd name="connsiteY50" fmla="*/ 142875 h 4359980"/>
              <a:gd name="connsiteX51" fmla="*/ 4979103 w 6579505"/>
              <a:gd name="connsiteY51" fmla="*/ 152400 h 4359980"/>
              <a:gd name="connsiteX52" fmla="*/ 5026728 w 6579505"/>
              <a:gd name="connsiteY52" fmla="*/ 180975 h 4359980"/>
              <a:gd name="connsiteX53" fmla="*/ 5055303 w 6579505"/>
              <a:gd name="connsiteY53" fmla="*/ 190500 h 4359980"/>
              <a:gd name="connsiteX54" fmla="*/ 5102928 w 6579505"/>
              <a:gd name="connsiteY54" fmla="*/ 209550 h 4359980"/>
              <a:gd name="connsiteX55" fmla="*/ 5141028 w 6579505"/>
              <a:gd name="connsiteY55" fmla="*/ 228600 h 4359980"/>
              <a:gd name="connsiteX56" fmla="*/ 5226753 w 6579505"/>
              <a:gd name="connsiteY56" fmla="*/ 247650 h 4359980"/>
              <a:gd name="connsiteX57" fmla="*/ 5255328 w 6579505"/>
              <a:gd name="connsiteY57" fmla="*/ 257175 h 4359980"/>
              <a:gd name="connsiteX58" fmla="*/ 5293428 w 6579505"/>
              <a:gd name="connsiteY58" fmla="*/ 266700 h 4359980"/>
              <a:gd name="connsiteX59" fmla="*/ 5379153 w 6579505"/>
              <a:gd name="connsiteY59" fmla="*/ 285750 h 4359980"/>
              <a:gd name="connsiteX60" fmla="*/ 5407728 w 6579505"/>
              <a:gd name="connsiteY60" fmla="*/ 295275 h 4359980"/>
              <a:gd name="connsiteX61" fmla="*/ 5436303 w 6579505"/>
              <a:gd name="connsiteY61" fmla="*/ 314325 h 4359980"/>
              <a:gd name="connsiteX62" fmla="*/ 5531553 w 6579505"/>
              <a:gd name="connsiteY62" fmla="*/ 333375 h 4359980"/>
              <a:gd name="connsiteX63" fmla="*/ 5560128 w 6579505"/>
              <a:gd name="connsiteY63" fmla="*/ 342900 h 4359980"/>
              <a:gd name="connsiteX64" fmla="*/ 5607753 w 6579505"/>
              <a:gd name="connsiteY64" fmla="*/ 352425 h 4359980"/>
              <a:gd name="connsiteX65" fmla="*/ 5741103 w 6579505"/>
              <a:gd name="connsiteY65" fmla="*/ 400050 h 4359980"/>
              <a:gd name="connsiteX66" fmla="*/ 5826828 w 6579505"/>
              <a:gd name="connsiteY66" fmla="*/ 428625 h 4359980"/>
              <a:gd name="connsiteX67" fmla="*/ 5855403 w 6579505"/>
              <a:gd name="connsiteY67" fmla="*/ 438150 h 4359980"/>
              <a:gd name="connsiteX68" fmla="*/ 5903028 w 6579505"/>
              <a:gd name="connsiteY68" fmla="*/ 457200 h 4359980"/>
              <a:gd name="connsiteX69" fmla="*/ 5960178 w 6579505"/>
              <a:gd name="connsiteY69" fmla="*/ 514350 h 4359980"/>
              <a:gd name="connsiteX70" fmla="*/ 5988753 w 6579505"/>
              <a:gd name="connsiteY70" fmla="*/ 552450 h 4359980"/>
              <a:gd name="connsiteX71" fmla="*/ 6045903 w 6579505"/>
              <a:gd name="connsiteY71" fmla="*/ 609600 h 4359980"/>
              <a:gd name="connsiteX72" fmla="*/ 6112578 w 6579505"/>
              <a:gd name="connsiteY72" fmla="*/ 695325 h 4359980"/>
              <a:gd name="connsiteX73" fmla="*/ 6131628 w 6579505"/>
              <a:gd name="connsiteY73" fmla="*/ 723900 h 4359980"/>
              <a:gd name="connsiteX74" fmla="*/ 6160203 w 6579505"/>
              <a:gd name="connsiteY74" fmla="*/ 762000 h 4359980"/>
              <a:gd name="connsiteX75" fmla="*/ 6188778 w 6579505"/>
              <a:gd name="connsiteY75" fmla="*/ 819150 h 4359980"/>
              <a:gd name="connsiteX76" fmla="*/ 6207828 w 6579505"/>
              <a:gd name="connsiteY76" fmla="*/ 866775 h 4359980"/>
              <a:gd name="connsiteX77" fmla="*/ 6236403 w 6579505"/>
              <a:gd name="connsiteY77" fmla="*/ 904875 h 4359980"/>
              <a:gd name="connsiteX78" fmla="*/ 6255453 w 6579505"/>
              <a:gd name="connsiteY78" fmla="*/ 942975 h 4359980"/>
              <a:gd name="connsiteX79" fmla="*/ 6274503 w 6579505"/>
              <a:gd name="connsiteY79" fmla="*/ 971550 h 4359980"/>
              <a:gd name="connsiteX80" fmla="*/ 6293553 w 6579505"/>
              <a:gd name="connsiteY80" fmla="*/ 1009650 h 4359980"/>
              <a:gd name="connsiteX81" fmla="*/ 6312603 w 6579505"/>
              <a:gd name="connsiteY81" fmla="*/ 1038225 h 4359980"/>
              <a:gd name="connsiteX82" fmla="*/ 6322128 w 6579505"/>
              <a:gd name="connsiteY82" fmla="*/ 1066800 h 4359980"/>
              <a:gd name="connsiteX83" fmla="*/ 6341178 w 6579505"/>
              <a:gd name="connsiteY83" fmla="*/ 1095375 h 4359980"/>
              <a:gd name="connsiteX84" fmla="*/ 6369753 w 6579505"/>
              <a:gd name="connsiteY84" fmla="*/ 1181100 h 4359980"/>
              <a:gd name="connsiteX85" fmla="*/ 6379278 w 6579505"/>
              <a:gd name="connsiteY85" fmla="*/ 1209675 h 4359980"/>
              <a:gd name="connsiteX86" fmla="*/ 6407853 w 6579505"/>
              <a:gd name="connsiteY86" fmla="*/ 1238250 h 4359980"/>
              <a:gd name="connsiteX87" fmla="*/ 6417378 w 6579505"/>
              <a:gd name="connsiteY87" fmla="*/ 1266825 h 4359980"/>
              <a:gd name="connsiteX88" fmla="*/ 6455478 w 6579505"/>
              <a:gd name="connsiteY88" fmla="*/ 1323975 h 4359980"/>
              <a:gd name="connsiteX89" fmla="*/ 6474528 w 6579505"/>
              <a:gd name="connsiteY89" fmla="*/ 1381125 h 4359980"/>
              <a:gd name="connsiteX90" fmla="*/ 6493578 w 6579505"/>
              <a:gd name="connsiteY90" fmla="*/ 1409700 h 4359980"/>
              <a:gd name="connsiteX91" fmla="*/ 6512628 w 6579505"/>
              <a:gd name="connsiteY91" fmla="*/ 1466850 h 4359980"/>
              <a:gd name="connsiteX92" fmla="*/ 6541203 w 6579505"/>
              <a:gd name="connsiteY92" fmla="*/ 1533525 h 4359980"/>
              <a:gd name="connsiteX93" fmla="*/ 6512628 w 6579505"/>
              <a:gd name="connsiteY93" fmla="*/ 1828800 h 4359980"/>
              <a:gd name="connsiteX94" fmla="*/ 6503103 w 6579505"/>
              <a:gd name="connsiteY94" fmla="*/ 1857375 h 4359980"/>
              <a:gd name="connsiteX95" fmla="*/ 6484053 w 6579505"/>
              <a:gd name="connsiteY95" fmla="*/ 1933575 h 4359980"/>
              <a:gd name="connsiteX96" fmla="*/ 6493578 w 6579505"/>
              <a:gd name="connsiteY96" fmla="*/ 2324100 h 4359980"/>
              <a:gd name="connsiteX97" fmla="*/ 6503103 w 6579505"/>
              <a:gd name="connsiteY97" fmla="*/ 2352675 h 4359980"/>
              <a:gd name="connsiteX98" fmla="*/ 6522153 w 6579505"/>
              <a:gd name="connsiteY98" fmla="*/ 2438400 h 4359980"/>
              <a:gd name="connsiteX99" fmla="*/ 6541203 w 6579505"/>
              <a:gd name="connsiteY99" fmla="*/ 2495550 h 4359980"/>
              <a:gd name="connsiteX100" fmla="*/ 6560253 w 6579505"/>
              <a:gd name="connsiteY100" fmla="*/ 2657475 h 4359980"/>
              <a:gd name="connsiteX101" fmla="*/ 6579303 w 6579505"/>
              <a:gd name="connsiteY101" fmla="*/ 2724150 h 4359980"/>
              <a:gd name="connsiteX102" fmla="*/ 6550728 w 6579505"/>
              <a:gd name="connsiteY102" fmla="*/ 2895600 h 4359980"/>
              <a:gd name="connsiteX103" fmla="*/ 6531678 w 6579505"/>
              <a:gd name="connsiteY103" fmla="*/ 2924175 h 4359980"/>
              <a:gd name="connsiteX104" fmla="*/ 6512628 w 6579505"/>
              <a:gd name="connsiteY104" fmla="*/ 3000375 h 4359980"/>
              <a:gd name="connsiteX105" fmla="*/ 6484053 w 6579505"/>
              <a:gd name="connsiteY105" fmla="*/ 3038475 h 4359980"/>
              <a:gd name="connsiteX106" fmla="*/ 6465003 w 6579505"/>
              <a:gd name="connsiteY106" fmla="*/ 3086100 h 4359980"/>
              <a:gd name="connsiteX107" fmla="*/ 6445953 w 6579505"/>
              <a:gd name="connsiteY107" fmla="*/ 3124200 h 4359980"/>
              <a:gd name="connsiteX108" fmla="*/ 6436428 w 6579505"/>
              <a:gd name="connsiteY108" fmla="*/ 3190875 h 4359980"/>
              <a:gd name="connsiteX109" fmla="*/ 6426903 w 6579505"/>
              <a:gd name="connsiteY109" fmla="*/ 3333750 h 4359980"/>
              <a:gd name="connsiteX110" fmla="*/ 6398328 w 6579505"/>
              <a:gd name="connsiteY110" fmla="*/ 3371850 h 4359980"/>
              <a:gd name="connsiteX111" fmla="*/ 6360228 w 6579505"/>
              <a:gd name="connsiteY111" fmla="*/ 3448050 h 4359980"/>
              <a:gd name="connsiteX112" fmla="*/ 6322128 w 6579505"/>
              <a:gd name="connsiteY112" fmla="*/ 3514725 h 4359980"/>
              <a:gd name="connsiteX113" fmla="*/ 6293553 w 6579505"/>
              <a:gd name="connsiteY113" fmla="*/ 3609975 h 4359980"/>
              <a:gd name="connsiteX114" fmla="*/ 6274503 w 6579505"/>
              <a:gd name="connsiteY114" fmla="*/ 3752850 h 4359980"/>
              <a:gd name="connsiteX115" fmla="*/ 6264978 w 6579505"/>
              <a:gd name="connsiteY115" fmla="*/ 3810000 h 4359980"/>
              <a:gd name="connsiteX116" fmla="*/ 6255453 w 6579505"/>
              <a:gd name="connsiteY116" fmla="*/ 4095750 h 4359980"/>
              <a:gd name="connsiteX117" fmla="*/ 6245928 w 6579505"/>
              <a:gd name="connsiteY117" fmla="*/ 4133850 h 4359980"/>
              <a:gd name="connsiteX118" fmla="*/ 5703003 w 6579505"/>
              <a:gd name="connsiteY118" fmla="*/ 4143375 h 4359980"/>
              <a:gd name="connsiteX119" fmla="*/ 3998028 w 6579505"/>
              <a:gd name="connsiteY119" fmla="*/ 4133850 h 4359980"/>
              <a:gd name="connsiteX120" fmla="*/ 16578 w 6579505"/>
              <a:gd name="connsiteY120" fmla="*/ 4133850 h 4359980"/>
              <a:gd name="connsiteX0" fmla="*/ 1768831 w 8331758"/>
              <a:gd name="connsiteY0" fmla="*/ 4133850 h 4143375"/>
              <a:gd name="connsiteX1" fmla="*/ 1778356 w 8331758"/>
              <a:gd name="connsiteY1" fmla="*/ 1076325 h 4143375"/>
              <a:gd name="connsiteX2" fmla="*/ 1759306 w 8331758"/>
              <a:gd name="connsiteY2" fmla="*/ 400050 h 4143375"/>
              <a:gd name="connsiteX3" fmla="*/ 1778356 w 8331758"/>
              <a:gd name="connsiteY3" fmla="*/ 285750 h 4143375"/>
              <a:gd name="connsiteX4" fmla="*/ 1787881 w 8331758"/>
              <a:gd name="connsiteY4" fmla="*/ 247650 h 4143375"/>
              <a:gd name="connsiteX5" fmla="*/ 1835506 w 8331758"/>
              <a:gd name="connsiteY5" fmla="*/ 209550 h 4143375"/>
              <a:gd name="connsiteX6" fmla="*/ 1911706 w 8331758"/>
              <a:gd name="connsiteY6" fmla="*/ 161925 h 4143375"/>
              <a:gd name="connsiteX7" fmla="*/ 1940281 w 8331758"/>
              <a:gd name="connsiteY7" fmla="*/ 142875 h 4143375"/>
              <a:gd name="connsiteX8" fmla="*/ 1987906 w 8331758"/>
              <a:gd name="connsiteY8" fmla="*/ 133350 h 4143375"/>
              <a:gd name="connsiteX9" fmla="*/ 2064106 w 8331758"/>
              <a:gd name="connsiteY9" fmla="*/ 114300 h 4143375"/>
              <a:gd name="connsiteX10" fmla="*/ 2130781 w 8331758"/>
              <a:gd name="connsiteY10" fmla="*/ 85725 h 4143375"/>
              <a:gd name="connsiteX11" fmla="*/ 2159356 w 8331758"/>
              <a:gd name="connsiteY11" fmla="*/ 76200 h 4143375"/>
              <a:gd name="connsiteX12" fmla="*/ 2226031 w 8331758"/>
              <a:gd name="connsiteY12" fmla="*/ 47625 h 4143375"/>
              <a:gd name="connsiteX13" fmla="*/ 2302231 w 8331758"/>
              <a:gd name="connsiteY13" fmla="*/ 38100 h 4143375"/>
              <a:gd name="connsiteX14" fmla="*/ 2340331 w 8331758"/>
              <a:gd name="connsiteY14" fmla="*/ 28575 h 4143375"/>
              <a:gd name="connsiteX15" fmla="*/ 2368906 w 8331758"/>
              <a:gd name="connsiteY15" fmla="*/ 19050 h 4143375"/>
              <a:gd name="connsiteX16" fmla="*/ 2445106 w 8331758"/>
              <a:gd name="connsiteY16" fmla="*/ 9525 h 4143375"/>
              <a:gd name="connsiteX17" fmla="*/ 2816581 w 8331758"/>
              <a:gd name="connsiteY17" fmla="*/ 19050 h 4143375"/>
              <a:gd name="connsiteX18" fmla="*/ 2845156 w 8331758"/>
              <a:gd name="connsiteY18" fmla="*/ 28575 h 4143375"/>
              <a:gd name="connsiteX19" fmla="*/ 2892781 w 8331758"/>
              <a:gd name="connsiteY19" fmla="*/ 38100 h 4143375"/>
              <a:gd name="connsiteX20" fmla="*/ 2959456 w 8331758"/>
              <a:gd name="connsiteY20" fmla="*/ 57150 h 4143375"/>
              <a:gd name="connsiteX21" fmla="*/ 3026131 w 8331758"/>
              <a:gd name="connsiteY21" fmla="*/ 76200 h 4143375"/>
              <a:gd name="connsiteX22" fmla="*/ 3054706 w 8331758"/>
              <a:gd name="connsiteY22" fmla="*/ 95250 h 4143375"/>
              <a:gd name="connsiteX23" fmla="*/ 3092806 w 8331758"/>
              <a:gd name="connsiteY23" fmla="*/ 104775 h 4143375"/>
              <a:gd name="connsiteX24" fmla="*/ 3130906 w 8331758"/>
              <a:gd name="connsiteY24" fmla="*/ 123825 h 4143375"/>
              <a:gd name="connsiteX25" fmla="*/ 3235681 w 8331758"/>
              <a:gd name="connsiteY25" fmla="*/ 152400 h 4143375"/>
              <a:gd name="connsiteX26" fmla="*/ 3330931 w 8331758"/>
              <a:gd name="connsiteY26" fmla="*/ 171450 h 4143375"/>
              <a:gd name="connsiteX27" fmla="*/ 3473806 w 8331758"/>
              <a:gd name="connsiteY27" fmla="*/ 190500 h 4143375"/>
              <a:gd name="connsiteX28" fmla="*/ 3550006 w 8331758"/>
              <a:gd name="connsiteY28" fmla="*/ 200025 h 4143375"/>
              <a:gd name="connsiteX29" fmla="*/ 3578581 w 8331758"/>
              <a:gd name="connsiteY29" fmla="*/ 209550 h 4143375"/>
              <a:gd name="connsiteX30" fmla="*/ 3711931 w 8331758"/>
              <a:gd name="connsiteY30" fmla="*/ 228600 h 4143375"/>
              <a:gd name="connsiteX31" fmla="*/ 4035781 w 8331758"/>
              <a:gd name="connsiteY31" fmla="*/ 219075 h 4143375"/>
              <a:gd name="connsiteX32" fmla="*/ 4121506 w 8331758"/>
              <a:gd name="connsiteY32" fmla="*/ 190500 h 4143375"/>
              <a:gd name="connsiteX33" fmla="*/ 4159606 w 8331758"/>
              <a:gd name="connsiteY33" fmla="*/ 152400 h 4143375"/>
              <a:gd name="connsiteX34" fmla="*/ 4245331 w 8331758"/>
              <a:gd name="connsiteY34" fmla="*/ 104775 h 4143375"/>
              <a:gd name="connsiteX35" fmla="*/ 4273906 w 8331758"/>
              <a:gd name="connsiteY35" fmla="*/ 95250 h 4143375"/>
              <a:gd name="connsiteX36" fmla="*/ 4302481 w 8331758"/>
              <a:gd name="connsiteY36" fmla="*/ 76200 h 4143375"/>
              <a:gd name="connsiteX37" fmla="*/ 4378681 w 8331758"/>
              <a:gd name="connsiteY37" fmla="*/ 57150 h 4143375"/>
              <a:gd name="connsiteX38" fmla="*/ 4416781 w 8331758"/>
              <a:gd name="connsiteY38" fmla="*/ 38100 h 4143375"/>
              <a:gd name="connsiteX39" fmla="*/ 4454881 w 8331758"/>
              <a:gd name="connsiteY39" fmla="*/ 28575 h 4143375"/>
              <a:gd name="connsiteX40" fmla="*/ 4483456 w 8331758"/>
              <a:gd name="connsiteY40" fmla="*/ 19050 h 4143375"/>
              <a:gd name="connsiteX41" fmla="*/ 4569181 w 8331758"/>
              <a:gd name="connsiteY41" fmla="*/ 0 h 4143375"/>
              <a:gd name="connsiteX42" fmla="*/ 4597756 w 8331758"/>
              <a:gd name="connsiteY42" fmla="*/ 9525 h 4143375"/>
              <a:gd name="connsiteX43" fmla="*/ 5540731 w 8331758"/>
              <a:gd name="connsiteY43" fmla="*/ 19050 h 4143375"/>
              <a:gd name="connsiteX44" fmla="*/ 6045556 w 8331758"/>
              <a:gd name="connsiteY44" fmla="*/ 28575 h 4143375"/>
              <a:gd name="connsiteX45" fmla="*/ 6150331 w 8331758"/>
              <a:gd name="connsiteY45" fmla="*/ 57150 h 4143375"/>
              <a:gd name="connsiteX46" fmla="*/ 6197956 w 8331758"/>
              <a:gd name="connsiteY46" fmla="*/ 66675 h 4143375"/>
              <a:gd name="connsiteX47" fmla="*/ 6502756 w 8331758"/>
              <a:gd name="connsiteY47" fmla="*/ 76200 h 4143375"/>
              <a:gd name="connsiteX48" fmla="*/ 6588481 w 8331758"/>
              <a:gd name="connsiteY48" fmla="*/ 95250 h 4143375"/>
              <a:gd name="connsiteX49" fmla="*/ 6636106 w 8331758"/>
              <a:gd name="connsiteY49" fmla="*/ 114300 h 4143375"/>
              <a:gd name="connsiteX50" fmla="*/ 6693256 w 8331758"/>
              <a:gd name="connsiteY50" fmla="*/ 142875 h 4143375"/>
              <a:gd name="connsiteX51" fmla="*/ 6731356 w 8331758"/>
              <a:gd name="connsiteY51" fmla="*/ 152400 h 4143375"/>
              <a:gd name="connsiteX52" fmla="*/ 6778981 w 8331758"/>
              <a:gd name="connsiteY52" fmla="*/ 180975 h 4143375"/>
              <a:gd name="connsiteX53" fmla="*/ 6807556 w 8331758"/>
              <a:gd name="connsiteY53" fmla="*/ 190500 h 4143375"/>
              <a:gd name="connsiteX54" fmla="*/ 6855181 w 8331758"/>
              <a:gd name="connsiteY54" fmla="*/ 209550 h 4143375"/>
              <a:gd name="connsiteX55" fmla="*/ 6893281 w 8331758"/>
              <a:gd name="connsiteY55" fmla="*/ 228600 h 4143375"/>
              <a:gd name="connsiteX56" fmla="*/ 6979006 w 8331758"/>
              <a:gd name="connsiteY56" fmla="*/ 247650 h 4143375"/>
              <a:gd name="connsiteX57" fmla="*/ 7007581 w 8331758"/>
              <a:gd name="connsiteY57" fmla="*/ 257175 h 4143375"/>
              <a:gd name="connsiteX58" fmla="*/ 7045681 w 8331758"/>
              <a:gd name="connsiteY58" fmla="*/ 266700 h 4143375"/>
              <a:gd name="connsiteX59" fmla="*/ 7131406 w 8331758"/>
              <a:gd name="connsiteY59" fmla="*/ 285750 h 4143375"/>
              <a:gd name="connsiteX60" fmla="*/ 7159981 w 8331758"/>
              <a:gd name="connsiteY60" fmla="*/ 295275 h 4143375"/>
              <a:gd name="connsiteX61" fmla="*/ 7188556 w 8331758"/>
              <a:gd name="connsiteY61" fmla="*/ 314325 h 4143375"/>
              <a:gd name="connsiteX62" fmla="*/ 7283806 w 8331758"/>
              <a:gd name="connsiteY62" fmla="*/ 333375 h 4143375"/>
              <a:gd name="connsiteX63" fmla="*/ 7312381 w 8331758"/>
              <a:gd name="connsiteY63" fmla="*/ 342900 h 4143375"/>
              <a:gd name="connsiteX64" fmla="*/ 7360006 w 8331758"/>
              <a:gd name="connsiteY64" fmla="*/ 352425 h 4143375"/>
              <a:gd name="connsiteX65" fmla="*/ 7493356 w 8331758"/>
              <a:gd name="connsiteY65" fmla="*/ 400050 h 4143375"/>
              <a:gd name="connsiteX66" fmla="*/ 7579081 w 8331758"/>
              <a:gd name="connsiteY66" fmla="*/ 428625 h 4143375"/>
              <a:gd name="connsiteX67" fmla="*/ 7607656 w 8331758"/>
              <a:gd name="connsiteY67" fmla="*/ 438150 h 4143375"/>
              <a:gd name="connsiteX68" fmla="*/ 7655281 w 8331758"/>
              <a:gd name="connsiteY68" fmla="*/ 457200 h 4143375"/>
              <a:gd name="connsiteX69" fmla="*/ 7712431 w 8331758"/>
              <a:gd name="connsiteY69" fmla="*/ 514350 h 4143375"/>
              <a:gd name="connsiteX70" fmla="*/ 7741006 w 8331758"/>
              <a:gd name="connsiteY70" fmla="*/ 552450 h 4143375"/>
              <a:gd name="connsiteX71" fmla="*/ 7798156 w 8331758"/>
              <a:gd name="connsiteY71" fmla="*/ 609600 h 4143375"/>
              <a:gd name="connsiteX72" fmla="*/ 7864831 w 8331758"/>
              <a:gd name="connsiteY72" fmla="*/ 695325 h 4143375"/>
              <a:gd name="connsiteX73" fmla="*/ 7883881 w 8331758"/>
              <a:gd name="connsiteY73" fmla="*/ 723900 h 4143375"/>
              <a:gd name="connsiteX74" fmla="*/ 7912456 w 8331758"/>
              <a:gd name="connsiteY74" fmla="*/ 762000 h 4143375"/>
              <a:gd name="connsiteX75" fmla="*/ 7941031 w 8331758"/>
              <a:gd name="connsiteY75" fmla="*/ 819150 h 4143375"/>
              <a:gd name="connsiteX76" fmla="*/ 7960081 w 8331758"/>
              <a:gd name="connsiteY76" fmla="*/ 866775 h 4143375"/>
              <a:gd name="connsiteX77" fmla="*/ 7988656 w 8331758"/>
              <a:gd name="connsiteY77" fmla="*/ 904875 h 4143375"/>
              <a:gd name="connsiteX78" fmla="*/ 8007706 w 8331758"/>
              <a:gd name="connsiteY78" fmla="*/ 942975 h 4143375"/>
              <a:gd name="connsiteX79" fmla="*/ 8026756 w 8331758"/>
              <a:gd name="connsiteY79" fmla="*/ 971550 h 4143375"/>
              <a:gd name="connsiteX80" fmla="*/ 8045806 w 8331758"/>
              <a:gd name="connsiteY80" fmla="*/ 1009650 h 4143375"/>
              <a:gd name="connsiteX81" fmla="*/ 8064856 w 8331758"/>
              <a:gd name="connsiteY81" fmla="*/ 1038225 h 4143375"/>
              <a:gd name="connsiteX82" fmla="*/ 8074381 w 8331758"/>
              <a:gd name="connsiteY82" fmla="*/ 1066800 h 4143375"/>
              <a:gd name="connsiteX83" fmla="*/ 8093431 w 8331758"/>
              <a:gd name="connsiteY83" fmla="*/ 1095375 h 4143375"/>
              <a:gd name="connsiteX84" fmla="*/ 8122006 w 8331758"/>
              <a:gd name="connsiteY84" fmla="*/ 1181100 h 4143375"/>
              <a:gd name="connsiteX85" fmla="*/ 8131531 w 8331758"/>
              <a:gd name="connsiteY85" fmla="*/ 1209675 h 4143375"/>
              <a:gd name="connsiteX86" fmla="*/ 8160106 w 8331758"/>
              <a:gd name="connsiteY86" fmla="*/ 1238250 h 4143375"/>
              <a:gd name="connsiteX87" fmla="*/ 8169631 w 8331758"/>
              <a:gd name="connsiteY87" fmla="*/ 1266825 h 4143375"/>
              <a:gd name="connsiteX88" fmla="*/ 8207731 w 8331758"/>
              <a:gd name="connsiteY88" fmla="*/ 1323975 h 4143375"/>
              <a:gd name="connsiteX89" fmla="*/ 8226781 w 8331758"/>
              <a:gd name="connsiteY89" fmla="*/ 1381125 h 4143375"/>
              <a:gd name="connsiteX90" fmla="*/ 8245831 w 8331758"/>
              <a:gd name="connsiteY90" fmla="*/ 1409700 h 4143375"/>
              <a:gd name="connsiteX91" fmla="*/ 8264881 w 8331758"/>
              <a:gd name="connsiteY91" fmla="*/ 1466850 h 4143375"/>
              <a:gd name="connsiteX92" fmla="*/ 8293456 w 8331758"/>
              <a:gd name="connsiteY92" fmla="*/ 1533525 h 4143375"/>
              <a:gd name="connsiteX93" fmla="*/ 8264881 w 8331758"/>
              <a:gd name="connsiteY93" fmla="*/ 1828800 h 4143375"/>
              <a:gd name="connsiteX94" fmla="*/ 8255356 w 8331758"/>
              <a:gd name="connsiteY94" fmla="*/ 1857375 h 4143375"/>
              <a:gd name="connsiteX95" fmla="*/ 8236306 w 8331758"/>
              <a:gd name="connsiteY95" fmla="*/ 1933575 h 4143375"/>
              <a:gd name="connsiteX96" fmla="*/ 8245831 w 8331758"/>
              <a:gd name="connsiteY96" fmla="*/ 2324100 h 4143375"/>
              <a:gd name="connsiteX97" fmla="*/ 8255356 w 8331758"/>
              <a:gd name="connsiteY97" fmla="*/ 2352675 h 4143375"/>
              <a:gd name="connsiteX98" fmla="*/ 8274406 w 8331758"/>
              <a:gd name="connsiteY98" fmla="*/ 2438400 h 4143375"/>
              <a:gd name="connsiteX99" fmla="*/ 8293456 w 8331758"/>
              <a:gd name="connsiteY99" fmla="*/ 2495550 h 4143375"/>
              <a:gd name="connsiteX100" fmla="*/ 8312506 w 8331758"/>
              <a:gd name="connsiteY100" fmla="*/ 2657475 h 4143375"/>
              <a:gd name="connsiteX101" fmla="*/ 8331556 w 8331758"/>
              <a:gd name="connsiteY101" fmla="*/ 2724150 h 4143375"/>
              <a:gd name="connsiteX102" fmla="*/ 8302981 w 8331758"/>
              <a:gd name="connsiteY102" fmla="*/ 2895600 h 4143375"/>
              <a:gd name="connsiteX103" fmla="*/ 8283931 w 8331758"/>
              <a:gd name="connsiteY103" fmla="*/ 2924175 h 4143375"/>
              <a:gd name="connsiteX104" fmla="*/ 8264881 w 8331758"/>
              <a:gd name="connsiteY104" fmla="*/ 3000375 h 4143375"/>
              <a:gd name="connsiteX105" fmla="*/ 8236306 w 8331758"/>
              <a:gd name="connsiteY105" fmla="*/ 3038475 h 4143375"/>
              <a:gd name="connsiteX106" fmla="*/ 8217256 w 8331758"/>
              <a:gd name="connsiteY106" fmla="*/ 3086100 h 4143375"/>
              <a:gd name="connsiteX107" fmla="*/ 8198206 w 8331758"/>
              <a:gd name="connsiteY107" fmla="*/ 3124200 h 4143375"/>
              <a:gd name="connsiteX108" fmla="*/ 8188681 w 8331758"/>
              <a:gd name="connsiteY108" fmla="*/ 3190875 h 4143375"/>
              <a:gd name="connsiteX109" fmla="*/ 8179156 w 8331758"/>
              <a:gd name="connsiteY109" fmla="*/ 3333750 h 4143375"/>
              <a:gd name="connsiteX110" fmla="*/ 8150581 w 8331758"/>
              <a:gd name="connsiteY110" fmla="*/ 3371850 h 4143375"/>
              <a:gd name="connsiteX111" fmla="*/ 8112481 w 8331758"/>
              <a:gd name="connsiteY111" fmla="*/ 3448050 h 4143375"/>
              <a:gd name="connsiteX112" fmla="*/ 8074381 w 8331758"/>
              <a:gd name="connsiteY112" fmla="*/ 3514725 h 4143375"/>
              <a:gd name="connsiteX113" fmla="*/ 8045806 w 8331758"/>
              <a:gd name="connsiteY113" fmla="*/ 3609975 h 4143375"/>
              <a:gd name="connsiteX114" fmla="*/ 8026756 w 8331758"/>
              <a:gd name="connsiteY114" fmla="*/ 3752850 h 4143375"/>
              <a:gd name="connsiteX115" fmla="*/ 8017231 w 8331758"/>
              <a:gd name="connsiteY115" fmla="*/ 3810000 h 4143375"/>
              <a:gd name="connsiteX116" fmla="*/ 8007706 w 8331758"/>
              <a:gd name="connsiteY116" fmla="*/ 4095750 h 4143375"/>
              <a:gd name="connsiteX117" fmla="*/ 7998181 w 8331758"/>
              <a:gd name="connsiteY117" fmla="*/ 4133850 h 4143375"/>
              <a:gd name="connsiteX118" fmla="*/ 7455256 w 8331758"/>
              <a:gd name="connsiteY118" fmla="*/ 4143375 h 4143375"/>
              <a:gd name="connsiteX119" fmla="*/ 5750281 w 8331758"/>
              <a:gd name="connsiteY119" fmla="*/ 4133850 h 4143375"/>
              <a:gd name="connsiteX120" fmla="*/ 1768831 w 8331758"/>
              <a:gd name="connsiteY120" fmla="*/ 4133850 h 4143375"/>
              <a:gd name="connsiteX0" fmla="*/ 9525 w 6572452"/>
              <a:gd name="connsiteY0" fmla="*/ 4133850 h 5502980"/>
              <a:gd name="connsiteX1" fmla="*/ 19050 w 6572452"/>
              <a:gd name="connsiteY1" fmla="*/ 1076325 h 5502980"/>
              <a:gd name="connsiteX2" fmla="*/ 0 w 6572452"/>
              <a:gd name="connsiteY2" fmla="*/ 400050 h 5502980"/>
              <a:gd name="connsiteX3" fmla="*/ 19050 w 6572452"/>
              <a:gd name="connsiteY3" fmla="*/ 285750 h 5502980"/>
              <a:gd name="connsiteX4" fmla="*/ 28575 w 6572452"/>
              <a:gd name="connsiteY4" fmla="*/ 247650 h 5502980"/>
              <a:gd name="connsiteX5" fmla="*/ 76200 w 6572452"/>
              <a:gd name="connsiteY5" fmla="*/ 209550 h 5502980"/>
              <a:gd name="connsiteX6" fmla="*/ 152400 w 6572452"/>
              <a:gd name="connsiteY6" fmla="*/ 161925 h 5502980"/>
              <a:gd name="connsiteX7" fmla="*/ 180975 w 6572452"/>
              <a:gd name="connsiteY7" fmla="*/ 142875 h 5502980"/>
              <a:gd name="connsiteX8" fmla="*/ 228600 w 6572452"/>
              <a:gd name="connsiteY8" fmla="*/ 133350 h 5502980"/>
              <a:gd name="connsiteX9" fmla="*/ 304800 w 6572452"/>
              <a:gd name="connsiteY9" fmla="*/ 114300 h 5502980"/>
              <a:gd name="connsiteX10" fmla="*/ 371475 w 6572452"/>
              <a:gd name="connsiteY10" fmla="*/ 85725 h 5502980"/>
              <a:gd name="connsiteX11" fmla="*/ 400050 w 6572452"/>
              <a:gd name="connsiteY11" fmla="*/ 76200 h 5502980"/>
              <a:gd name="connsiteX12" fmla="*/ 466725 w 6572452"/>
              <a:gd name="connsiteY12" fmla="*/ 47625 h 5502980"/>
              <a:gd name="connsiteX13" fmla="*/ 542925 w 6572452"/>
              <a:gd name="connsiteY13" fmla="*/ 38100 h 5502980"/>
              <a:gd name="connsiteX14" fmla="*/ 581025 w 6572452"/>
              <a:gd name="connsiteY14" fmla="*/ 28575 h 5502980"/>
              <a:gd name="connsiteX15" fmla="*/ 609600 w 6572452"/>
              <a:gd name="connsiteY15" fmla="*/ 19050 h 5502980"/>
              <a:gd name="connsiteX16" fmla="*/ 685800 w 6572452"/>
              <a:gd name="connsiteY16" fmla="*/ 9525 h 5502980"/>
              <a:gd name="connsiteX17" fmla="*/ 1057275 w 6572452"/>
              <a:gd name="connsiteY17" fmla="*/ 19050 h 5502980"/>
              <a:gd name="connsiteX18" fmla="*/ 1085850 w 6572452"/>
              <a:gd name="connsiteY18" fmla="*/ 28575 h 5502980"/>
              <a:gd name="connsiteX19" fmla="*/ 1133475 w 6572452"/>
              <a:gd name="connsiteY19" fmla="*/ 38100 h 5502980"/>
              <a:gd name="connsiteX20" fmla="*/ 1200150 w 6572452"/>
              <a:gd name="connsiteY20" fmla="*/ 57150 h 5502980"/>
              <a:gd name="connsiteX21" fmla="*/ 1266825 w 6572452"/>
              <a:gd name="connsiteY21" fmla="*/ 76200 h 5502980"/>
              <a:gd name="connsiteX22" fmla="*/ 1295400 w 6572452"/>
              <a:gd name="connsiteY22" fmla="*/ 95250 h 5502980"/>
              <a:gd name="connsiteX23" fmla="*/ 1333500 w 6572452"/>
              <a:gd name="connsiteY23" fmla="*/ 104775 h 5502980"/>
              <a:gd name="connsiteX24" fmla="*/ 1371600 w 6572452"/>
              <a:gd name="connsiteY24" fmla="*/ 123825 h 5502980"/>
              <a:gd name="connsiteX25" fmla="*/ 1476375 w 6572452"/>
              <a:gd name="connsiteY25" fmla="*/ 152400 h 5502980"/>
              <a:gd name="connsiteX26" fmla="*/ 1571625 w 6572452"/>
              <a:gd name="connsiteY26" fmla="*/ 171450 h 5502980"/>
              <a:gd name="connsiteX27" fmla="*/ 1714500 w 6572452"/>
              <a:gd name="connsiteY27" fmla="*/ 190500 h 5502980"/>
              <a:gd name="connsiteX28" fmla="*/ 1790700 w 6572452"/>
              <a:gd name="connsiteY28" fmla="*/ 200025 h 5502980"/>
              <a:gd name="connsiteX29" fmla="*/ 1819275 w 6572452"/>
              <a:gd name="connsiteY29" fmla="*/ 209550 h 5502980"/>
              <a:gd name="connsiteX30" fmla="*/ 1952625 w 6572452"/>
              <a:gd name="connsiteY30" fmla="*/ 228600 h 5502980"/>
              <a:gd name="connsiteX31" fmla="*/ 2276475 w 6572452"/>
              <a:gd name="connsiteY31" fmla="*/ 219075 h 5502980"/>
              <a:gd name="connsiteX32" fmla="*/ 2362200 w 6572452"/>
              <a:gd name="connsiteY32" fmla="*/ 190500 h 5502980"/>
              <a:gd name="connsiteX33" fmla="*/ 2400300 w 6572452"/>
              <a:gd name="connsiteY33" fmla="*/ 152400 h 5502980"/>
              <a:gd name="connsiteX34" fmla="*/ 2486025 w 6572452"/>
              <a:gd name="connsiteY34" fmla="*/ 104775 h 5502980"/>
              <a:gd name="connsiteX35" fmla="*/ 2514600 w 6572452"/>
              <a:gd name="connsiteY35" fmla="*/ 95250 h 5502980"/>
              <a:gd name="connsiteX36" fmla="*/ 2543175 w 6572452"/>
              <a:gd name="connsiteY36" fmla="*/ 76200 h 5502980"/>
              <a:gd name="connsiteX37" fmla="*/ 2619375 w 6572452"/>
              <a:gd name="connsiteY37" fmla="*/ 57150 h 5502980"/>
              <a:gd name="connsiteX38" fmla="*/ 2657475 w 6572452"/>
              <a:gd name="connsiteY38" fmla="*/ 38100 h 5502980"/>
              <a:gd name="connsiteX39" fmla="*/ 2695575 w 6572452"/>
              <a:gd name="connsiteY39" fmla="*/ 28575 h 5502980"/>
              <a:gd name="connsiteX40" fmla="*/ 2724150 w 6572452"/>
              <a:gd name="connsiteY40" fmla="*/ 19050 h 5502980"/>
              <a:gd name="connsiteX41" fmla="*/ 2809875 w 6572452"/>
              <a:gd name="connsiteY41" fmla="*/ 0 h 5502980"/>
              <a:gd name="connsiteX42" fmla="*/ 2838450 w 6572452"/>
              <a:gd name="connsiteY42" fmla="*/ 9525 h 5502980"/>
              <a:gd name="connsiteX43" fmla="*/ 3781425 w 6572452"/>
              <a:gd name="connsiteY43" fmla="*/ 19050 h 5502980"/>
              <a:gd name="connsiteX44" fmla="*/ 4286250 w 6572452"/>
              <a:gd name="connsiteY44" fmla="*/ 28575 h 5502980"/>
              <a:gd name="connsiteX45" fmla="*/ 4391025 w 6572452"/>
              <a:gd name="connsiteY45" fmla="*/ 57150 h 5502980"/>
              <a:gd name="connsiteX46" fmla="*/ 4438650 w 6572452"/>
              <a:gd name="connsiteY46" fmla="*/ 66675 h 5502980"/>
              <a:gd name="connsiteX47" fmla="*/ 4743450 w 6572452"/>
              <a:gd name="connsiteY47" fmla="*/ 76200 h 5502980"/>
              <a:gd name="connsiteX48" fmla="*/ 4829175 w 6572452"/>
              <a:gd name="connsiteY48" fmla="*/ 95250 h 5502980"/>
              <a:gd name="connsiteX49" fmla="*/ 4876800 w 6572452"/>
              <a:gd name="connsiteY49" fmla="*/ 114300 h 5502980"/>
              <a:gd name="connsiteX50" fmla="*/ 4933950 w 6572452"/>
              <a:gd name="connsiteY50" fmla="*/ 142875 h 5502980"/>
              <a:gd name="connsiteX51" fmla="*/ 4972050 w 6572452"/>
              <a:gd name="connsiteY51" fmla="*/ 152400 h 5502980"/>
              <a:gd name="connsiteX52" fmla="*/ 5019675 w 6572452"/>
              <a:gd name="connsiteY52" fmla="*/ 180975 h 5502980"/>
              <a:gd name="connsiteX53" fmla="*/ 5048250 w 6572452"/>
              <a:gd name="connsiteY53" fmla="*/ 190500 h 5502980"/>
              <a:gd name="connsiteX54" fmla="*/ 5095875 w 6572452"/>
              <a:gd name="connsiteY54" fmla="*/ 209550 h 5502980"/>
              <a:gd name="connsiteX55" fmla="*/ 5133975 w 6572452"/>
              <a:gd name="connsiteY55" fmla="*/ 228600 h 5502980"/>
              <a:gd name="connsiteX56" fmla="*/ 5219700 w 6572452"/>
              <a:gd name="connsiteY56" fmla="*/ 247650 h 5502980"/>
              <a:gd name="connsiteX57" fmla="*/ 5248275 w 6572452"/>
              <a:gd name="connsiteY57" fmla="*/ 257175 h 5502980"/>
              <a:gd name="connsiteX58" fmla="*/ 5286375 w 6572452"/>
              <a:gd name="connsiteY58" fmla="*/ 266700 h 5502980"/>
              <a:gd name="connsiteX59" fmla="*/ 5372100 w 6572452"/>
              <a:gd name="connsiteY59" fmla="*/ 285750 h 5502980"/>
              <a:gd name="connsiteX60" fmla="*/ 5400675 w 6572452"/>
              <a:gd name="connsiteY60" fmla="*/ 295275 h 5502980"/>
              <a:gd name="connsiteX61" fmla="*/ 5429250 w 6572452"/>
              <a:gd name="connsiteY61" fmla="*/ 314325 h 5502980"/>
              <a:gd name="connsiteX62" fmla="*/ 5524500 w 6572452"/>
              <a:gd name="connsiteY62" fmla="*/ 333375 h 5502980"/>
              <a:gd name="connsiteX63" fmla="*/ 5553075 w 6572452"/>
              <a:gd name="connsiteY63" fmla="*/ 342900 h 5502980"/>
              <a:gd name="connsiteX64" fmla="*/ 5600700 w 6572452"/>
              <a:gd name="connsiteY64" fmla="*/ 352425 h 5502980"/>
              <a:gd name="connsiteX65" fmla="*/ 5734050 w 6572452"/>
              <a:gd name="connsiteY65" fmla="*/ 400050 h 5502980"/>
              <a:gd name="connsiteX66" fmla="*/ 5819775 w 6572452"/>
              <a:gd name="connsiteY66" fmla="*/ 428625 h 5502980"/>
              <a:gd name="connsiteX67" fmla="*/ 5848350 w 6572452"/>
              <a:gd name="connsiteY67" fmla="*/ 438150 h 5502980"/>
              <a:gd name="connsiteX68" fmla="*/ 5895975 w 6572452"/>
              <a:gd name="connsiteY68" fmla="*/ 457200 h 5502980"/>
              <a:gd name="connsiteX69" fmla="*/ 5953125 w 6572452"/>
              <a:gd name="connsiteY69" fmla="*/ 514350 h 5502980"/>
              <a:gd name="connsiteX70" fmla="*/ 5981700 w 6572452"/>
              <a:gd name="connsiteY70" fmla="*/ 552450 h 5502980"/>
              <a:gd name="connsiteX71" fmla="*/ 6038850 w 6572452"/>
              <a:gd name="connsiteY71" fmla="*/ 609600 h 5502980"/>
              <a:gd name="connsiteX72" fmla="*/ 6105525 w 6572452"/>
              <a:gd name="connsiteY72" fmla="*/ 695325 h 5502980"/>
              <a:gd name="connsiteX73" fmla="*/ 6124575 w 6572452"/>
              <a:gd name="connsiteY73" fmla="*/ 723900 h 5502980"/>
              <a:gd name="connsiteX74" fmla="*/ 6153150 w 6572452"/>
              <a:gd name="connsiteY74" fmla="*/ 762000 h 5502980"/>
              <a:gd name="connsiteX75" fmla="*/ 6181725 w 6572452"/>
              <a:gd name="connsiteY75" fmla="*/ 819150 h 5502980"/>
              <a:gd name="connsiteX76" fmla="*/ 6200775 w 6572452"/>
              <a:gd name="connsiteY76" fmla="*/ 866775 h 5502980"/>
              <a:gd name="connsiteX77" fmla="*/ 6229350 w 6572452"/>
              <a:gd name="connsiteY77" fmla="*/ 904875 h 5502980"/>
              <a:gd name="connsiteX78" fmla="*/ 6248400 w 6572452"/>
              <a:gd name="connsiteY78" fmla="*/ 942975 h 5502980"/>
              <a:gd name="connsiteX79" fmla="*/ 6267450 w 6572452"/>
              <a:gd name="connsiteY79" fmla="*/ 971550 h 5502980"/>
              <a:gd name="connsiteX80" fmla="*/ 6286500 w 6572452"/>
              <a:gd name="connsiteY80" fmla="*/ 1009650 h 5502980"/>
              <a:gd name="connsiteX81" fmla="*/ 6305550 w 6572452"/>
              <a:gd name="connsiteY81" fmla="*/ 1038225 h 5502980"/>
              <a:gd name="connsiteX82" fmla="*/ 6315075 w 6572452"/>
              <a:gd name="connsiteY82" fmla="*/ 1066800 h 5502980"/>
              <a:gd name="connsiteX83" fmla="*/ 6334125 w 6572452"/>
              <a:gd name="connsiteY83" fmla="*/ 1095375 h 5502980"/>
              <a:gd name="connsiteX84" fmla="*/ 6362700 w 6572452"/>
              <a:gd name="connsiteY84" fmla="*/ 1181100 h 5502980"/>
              <a:gd name="connsiteX85" fmla="*/ 6372225 w 6572452"/>
              <a:gd name="connsiteY85" fmla="*/ 1209675 h 5502980"/>
              <a:gd name="connsiteX86" fmla="*/ 6400800 w 6572452"/>
              <a:gd name="connsiteY86" fmla="*/ 1238250 h 5502980"/>
              <a:gd name="connsiteX87" fmla="*/ 6410325 w 6572452"/>
              <a:gd name="connsiteY87" fmla="*/ 1266825 h 5502980"/>
              <a:gd name="connsiteX88" fmla="*/ 6448425 w 6572452"/>
              <a:gd name="connsiteY88" fmla="*/ 1323975 h 5502980"/>
              <a:gd name="connsiteX89" fmla="*/ 6467475 w 6572452"/>
              <a:gd name="connsiteY89" fmla="*/ 1381125 h 5502980"/>
              <a:gd name="connsiteX90" fmla="*/ 6486525 w 6572452"/>
              <a:gd name="connsiteY90" fmla="*/ 1409700 h 5502980"/>
              <a:gd name="connsiteX91" fmla="*/ 6505575 w 6572452"/>
              <a:gd name="connsiteY91" fmla="*/ 1466850 h 5502980"/>
              <a:gd name="connsiteX92" fmla="*/ 6534150 w 6572452"/>
              <a:gd name="connsiteY92" fmla="*/ 1533525 h 5502980"/>
              <a:gd name="connsiteX93" fmla="*/ 6505575 w 6572452"/>
              <a:gd name="connsiteY93" fmla="*/ 1828800 h 5502980"/>
              <a:gd name="connsiteX94" fmla="*/ 6496050 w 6572452"/>
              <a:gd name="connsiteY94" fmla="*/ 1857375 h 5502980"/>
              <a:gd name="connsiteX95" fmla="*/ 6477000 w 6572452"/>
              <a:gd name="connsiteY95" fmla="*/ 1933575 h 5502980"/>
              <a:gd name="connsiteX96" fmla="*/ 6486525 w 6572452"/>
              <a:gd name="connsiteY96" fmla="*/ 2324100 h 5502980"/>
              <a:gd name="connsiteX97" fmla="*/ 6496050 w 6572452"/>
              <a:gd name="connsiteY97" fmla="*/ 2352675 h 5502980"/>
              <a:gd name="connsiteX98" fmla="*/ 6515100 w 6572452"/>
              <a:gd name="connsiteY98" fmla="*/ 2438400 h 5502980"/>
              <a:gd name="connsiteX99" fmla="*/ 6534150 w 6572452"/>
              <a:gd name="connsiteY99" fmla="*/ 2495550 h 5502980"/>
              <a:gd name="connsiteX100" fmla="*/ 6553200 w 6572452"/>
              <a:gd name="connsiteY100" fmla="*/ 2657475 h 5502980"/>
              <a:gd name="connsiteX101" fmla="*/ 6572250 w 6572452"/>
              <a:gd name="connsiteY101" fmla="*/ 2724150 h 5502980"/>
              <a:gd name="connsiteX102" fmla="*/ 6543675 w 6572452"/>
              <a:gd name="connsiteY102" fmla="*/ 2895600 h 5502980"/>
              <a:gd name="connsiteX103" fmla="*/ 6524625 w 6572452"/>
              <a:gd name="connsiteY103" fmla="*/ 2924175 h 5502980"/>
              <a:gd name="connsiteX104" fmla="*/ 6505575 w 6572452"/>
              <a:gd name="connsiteY104" fmla="*/ 3000375 h 5502980"/>
              <a:gd name="connsiteX105" fmla="*/ 6477000 w 6572452"/>
              <a:gd name="connsiteY105" fmla="*/ 3038475 h 5502980"/>
              <a:gd name="connsiteX106" fmla="*/ 6457950 w 6572452"/>
              <a:gd name="connsiteY106" fmla="*/ 3086100 h 5502980"/>
              <a:gd name="connsiteX107" fmla="*/ 6438900 w 6572452"/>
              <a:gd name="connsiteY107" fmla="*/ 3124200 h 5502980"/>
              <a:gd name="connsiteX108" fmla="*/ 6429375 w 6572452"/>
              <a:gd name="connsiteY108" fmla="*/ 3190875 h 5502980"/>
              <a:gd name="connsiteX109" fmla="*/ 6419850 w 6572452"/>
              <a:gd name="connsiteY109" fmla="*/ 3333750 h 5502980"/>
              <a:gd name="connsiteX110" fmla="*/ 6391275 w 6572452"/>
              <a:gd name="connsiteY110" fmla="*/ 3371850 h 5502980"/>
              <a:gd name="connsiteX111" fmla="*/ 6353175 w 6572452"/>
              <a:gd name="connsiteY111" fmla="*/ 3448050 h 5502980"/>
              <a:gd name="connsiteX112" fmla="*/ 6315075 w 6572452"/>
              <a:gd name="connsiteY112" fmla="*/ 3514725 h 5502980"/>
              <a:gd name="connsiteX113" fmla="*/ 6286500 w 6572452"/>
              <a:gd name="connsiteY113" fmla="*/ 3609975 h 5502980"/>
              <a:gd name="connsiteX114" fmla="*/ 6267450 w 6572452"/>
              <a:gd name="connsiteY114" fmla="*/ 3752850 h 5502980"/>
              <a:gd name="connsiteX115" fmla="*/ 6257925 w 6572452"/>
              <a:gd name="connsiteY115" fmla="*/ 3810000 h 5502980"/>
              <a:gd name="connsiteX116" fmla="*/ 6248400 w 6572452"/>
              <a:gd name="connsiteY116" fmla="*/ 4095750 h 5502980"/>
              <a:gd name="connsiteX117" fmla="*/ 6238875 w 6572452"/>
              <a:gd name="connsiteY117" fmla="*/ 4133850 h 5502980"/>
              <a:gd name="connsiteX118" fmla="*/ 5695950 w 6572452"/>
              <a:gd name="connsiteY118" fmla="*/ 4143375 h 5502980"/>
              <a:gd name="connsiteX119" fmla="*/ 3990975 w 6572452"/>
              <a:gd name="connsiteY119" fmla="*/ 4133850 h 5502980"/>
              <a:gd name="connsiteX120" fmla="*/ 9525 w 6572452"/>
              <a:gd name="connsiteY120" fmla="*/ 4133850 h 5502980"/>
              <a:gd name="connsiteX0" fmla="*/ 9525 w 6572452"/>
              <a:gd name="connsiteY0" fmla="*/ 4133850 h 4143375"/>
              <a:gd name="connsiteX1" fmla="*/ 19050 w 6572452"/>
              <a:gd name="connsiteY1" fmla="*/ 1076325 h 4143375"/>
              <a:gd name="connsiteX2" fmla="*/ 0 w 6572452"/>
              <a:gd name="connsiteY2" fmla="*/ 400050 h 4143375"/>
              <a:gd name="connsiteX3" fmla="*/ 19050 w 6572452"/>
              <a:gd name="connsiteY3" fmla="*/ 285750 h 4143375"/>
              <a:gd name="connsiteX4" fmla="*/ 28575 w 6572452"/>
              <a:gd name="connsiteY4" fmla="*/ 247650 h 4143375"/>
              <a:gd name="connsiteX5" fmla="*/ 76200 w 6572452"/>
              <a:gd name="connsiteY5" fmla="*/ 209550 h 4143375"/>
              <a:gd name="connsiteX6" fmla="*/ 152400 w 6572452"/>
              <a:gd name="connsiteY6" fmla="*/ 161925 h 4143375"/>
              <a:gd name="connsiteX7" fmla="*/ 180975 w 6572452"/>
              <a:gd name="connsiteY7" fmla="*/ 142875 h 4143375"/>
              <a:gd name="connsiteX8" fmla="*/ 228600 w 6572452"/>
              <a:gd name="connsiteY8" fmla="*/ 133350 h 4143375"/>
              <a:gd name="connsiteX9" fmla="*/ 304800 w 6572452"/>
              <a:gd name="connsiteY9" fmla="*/ 114300 h 4143375"/>
              <a:gd name="connsiteX10" fmla="*/ 371475 w 6572452"/>
              <a:gd name="connsiteY10" fmla="*/ 85725 h 4143375"/>
              <a:gd name="connsiteX11" fmla="*/ 400050 w 6572452"/>
              <a:gd name="connsiteY11" fmla="*/ 76200 h 4143375"/>
              <a:gd name="connsiteX12" fmla="*/ 466725 w 6572452"/>
              <a:gd name="connsiteY12" fmla="*/ 47625 h 4143375"/>
              <a:gd name="connsiteX13" fmla="*/ 542925 w 6572452"/>
              <a:gd name="connsiteY13" fmla="*/ 38100 h 4143375"/>
              <a:gd name="connsiteX14" fmla="*/ 581025 w 6572452"/>
              <a:gd name="connsiteY14" fmla="*/ 28575 h 4143375"/>
              <a:gd name="connsiteX15" fmla="*/ 609600 w 6572452"/>
              <a:gd name="connsiteY15" fmla="*/ 19050 h 4143375"/>
              <a:gd name="connsiteX16" fmla="*/ 685800 w 6572452"/>
              <a:gd name="connsiteY16" fmla="*/ 9525 h 4143375"/>
              <a:gd name="connsiteX17" fmla="*/ 1057275 w 6572452"/>
              <a:gd name="connsiteY17" fmla="*/ 19050 h 4143375"/>
              <a:gd name="connsiteX18" fmla="*/ 1085850 w 6572452"/>
              <a:gd name="connsiteY18" fmla="*/ 28575 h 4143375"/>
              <a:gd name="connsiteX19" fmla="*/ 1133475 w 6572452"/>
              <a:gd name="connsiteY19" fmla="*/ 38100 h 4143375"/>
              <a:gd name="connsiteX20" fmla="*/ 1200150 w 6572452"/>
              <a:gd name="connsiteY20" fmla="*/ 57150 h 4143375"/>
              <a:gd name="connsiteX21" fmla="*/ 1266825 w 6572452"/>
              <a:gd name="connsiteY21" fmla="*/ 76200 h 4143375"/>
              <a:gd name="connsiteX22" fmla="*/ 1295400 w 6572452"/>
              <a:gd name="connsiteY22" fmla="*/ 95250 h 4143375"/>
              <a:gd name="connsiteX23" fmla="*/ 1333500 w 6572452"/>
              <a:gd name="connsiteY23" fmla="*/ 104775 h 4143375"/>
              <a:gd name="connsiteX24" fmla="*/ 1371600 w 6572452"/>
              <a:gd name="connsiteY24" fmla="*/ 123825 h 4143375"/>
              <a:gd name="connsiteX25" fmla="*/ 1476375 w 6572452"/>
              <a:gd name="connsiteY25" fmla="*/ 152400 h 4143375"/>
              <a:gd name="connsiteX26" fmla="*/ 1571625 w 6572452"/>
              <a:gd name="connsiteY26" fmla="*/ 171450 h 4143375"/>
              <a:gd name="connsiteX27" fmla="*/ 1714500 w 6572452"/>
              <a:gd name="connsiteY27" fmla="*/ 190500 h 4143375"/>
              <a:gd name="connsiteX28" fmla="*/ 1790700 w 6572452"/>
              <a:gd name="connsiteY28" fmla="*/ 200025 h 4143375"/>
              <a:gd name="connsiteX29" fmla="*/ 1819275 w 6572452"/>
              <a:gd name="connsiteY29" fmla="*/ 209550 h 4143375"/>
              <a:gd name="connsiteX30" fmla="*/ 1952625 w 6572452"/>
              <a:gd name="connsiteY30" fmla="*/ 228600 h 4143375"/>
              <a:gd name="connsiteX31" fmla="*/ 2276475 w 6572452"/>
              <a:gd name="connsiteY31" fmla="*/ 219075 h 4143375"/>
              <a:gd name="connsiteX32" fmla="*/ 2362200 w 6572452"/>
              <a:gd name="connsiteY32" fmla="*/ 190500 h 4143375"/>
              <a:gd name="connsiteX33" fmla="*/ 2400300 w 6572452"/>
              <a:gd name="connsiteY33" fmla="*/ 152400 h 4143375"/>
              <a:gd name="connsiteX34" fmla="*/ 2486025 w 6572452"/>
              <a:gd name="connsiteY34" fmla="*/ 104775 h 4143375"/>
              <a:gd name="connsiteX35" fmla="*/ 2514600 w 6572452"/>
              <a:gd name="connsiteY35" fmla="*/ 95250 h 4143375"/>
              <a:gd name="connsiteX36" fmla="*/ 2543175 w 6572452"/>
              <a:gd name="connsiteY36" fmla="*/ 76200 h 4143375"/>
              <a:gd name="connsiteX37" fmla="*/ 2619375 w 6572452"/>
              <a:gd name="connsiteY37" fmla="*/ 57150 h 4143375"/>
              <a:gd name="connsiteX38" fmla="*/ 2657475 w 6572452"/>
              <a:gd name="connsiteY38" fmla="*/ 38100 h 4143375"/>
              <a:gd name="connsiteX39" fmla="*/ 2695575 w 6572452"/>
              <a:gd name="connsiteY39" fmla="*/ 28575 h 4143375"/>
              <a:gd name="connsiteX40" fmla="*/ 2724150 w 6572452"/>
              <a:gd name="connsiteY40" fmla="*/ 19050 h 4143375"/>
              <a:gd name="connsiteX41" fmla="*/ 2809875 w 6572452"/>
              <a:gd name="connsiteY41" fmla="*/ 0 h 4143375"/>
              <a:gd name="connsiteX42" fmla="*/ 2838450 w 6572452"/>
              <a:gd name="connsiteY42" fmla="*/ 9525 h 4143375"/>
              <a:gd name="connsiteX43" fmla="*/ 3781425 w 6572452"/>
              <a:gd name="connsiteY43" fmla="*/ 19050 h 4143375"/>
              <a:gd name="connsiteX44" fmla="*/ 4286250 w 6572452"/>
              <a:gd name="connsiteY44" fmla="*/ 28575 h 4143375"/>
              <a:gd name="connsiteX45" fmla="*/ 4391025 w 6572452"/>
              <a:gd name="connsiteY45" fmla="*/ 57150 h 4143375"/>
              <a:gd name="connsiteX46" fmla="*/ 4438650 w 6572452"/>
              <a:gd name="connsiteY46" fmla="*/ 66675 h 4143375"/>
              <a:gd name="connsiteX47" fmla="*/ 4743450 w 6572452"/>
              <a:gd name="connsiteY47" fmla="*/ 76200 h 4143375"/>
              <a:gd name="connsiteX48" fmla="*/ 4829175 w 6572452"/>
              <a:gd name="connsiteY48" fmla="*/ 95250 h 4143375"/>
              <a:gd name="connsiteX49" fmla="*/ 4876800 w 6572452"/>
              <a:gd name="connsiteY49" fmla="*/ 114300 h 4143375"/>
              <a:gd name="connsiteX50" fmla="*/ 4933950 w 6572452"/>
              <a:gd name="connsiteY50" fmla="*/ 142875 h 4143375"/>
              <a:gd name="connsiteX51" fmla="*/ 4972050 w 6572452"/>
              <a:gd name="connsiteY51" fmla="*/ 152400 h 4143375"/>
              <a:gd name="connsiteX52" fmla="*/ 5019675 w 6572452"/>
              <a:gd name="connsiteY52" fmla="*/ 180975 h 4143375"/>
              <a:gd name="connsiteX53" fmla="*/ 5048250 w 6572452"/>
              <a:gd name="connsiteY53" fmla="*/ 190500 h 4143375"/>
              <a:gd name="connsiteX54" fmla="*/ 5095875 w 6572452"/>
              <a:gd name="connsiteY54" fmla="*/ 209550 h 4143375"/>
              <a:gd name="connsiteX55" fmla="*/ 5133975 w 6572452"/>
              <a:gd name="connsiteY55" fmla="*/ 228600 h 4143375"/>
              <a:gd name="connsiteX56" fmla="*/ 5219700 w 6572452"/>
              <a:gd name="connsiteY56" fmla="*/ 247650 h 4143375"/>
              <a:gd name="connsiteX57" fmla="*/ 5248275 w 6572452"/>
              <a:gd name="connsiteY57" fmla="*/ 257175 h 4143375"/>
              <a:gd name="connsiteX58" fmla="*/ 5286375 w 6572452"/>
              <a:gd name="connsiteY58" fmla="*/ 266700 h 4143375"/>
              <a:gd name="connsiteX59" fmla="*/ 5372100 w 6572452"/>
              <a:gd name="connsiteY59" fmla="*/ 285750 h 4143375"/>
              <a:gd name="connsiteX60" fmla="*/ 5400675 w 6572452"/>
              <a:gd name="connsiteY60" fmla="*/ 295275 h 4143375"/>
              <a:gd name="connsiteX61" fmla="*/ 5429250 w 6572452"/>
              <a:gd name="connsiteY61" fmla="*/ 314325 h 4143375"/>
              <a:gd name="connsiteX62" fmla="*/ 5524500 w 6572452"/>
              <a:gd name="connsiteY62" fmla="*/ 333375 h 4143375"/>
              <a:gd name="connsiteX63" fmla="*/ 5553075 w 6572452"/>
              <a:gd name="connsiteY63" fmla="*/ 342900 h 4143375"/>
              <a:gd name="connsiteX64" fmla="*/ 5600700 w 6572452"/>
              <a:gd name="connsiteY64" fmla="*/ 352425 h 4143375"/>
              <a:gd name="connsiteX65" fmla="*/ 5734050 w 6572452"/>
              <a:gd name="connsiteY65" fmla="*/ 400050 h 4143375"/>
              <a:gd name="connsiteX66" fmla="*/ 5819775 w 6572452"/>
              <a:gd name="connsiteY66" fmla="*/ 428625 h 4143375"/>
              <a:gd name="connsiteX67" fmla="*/ 5848350 w 6572452"/>
              <a:gd name="connsiteY67" fmla="*/ 438150 h 4143375"/>
              <a:gd name="connsiteX68" fmla="*/ 5895975 w 6572452"/>
              <a:gd name="connsiteY68" fmla="*/ 457200 h 4143375"/>
              <a:gd name="connsiteX69" fmla="*/ 5953125 w 6572452"/>
              <a:gd name="connsiteY69" fmla="*/ 514350 h 4143375"/>
              <a:gd name="connsiteX70" fmla="*/ 5981700 w 6572452"/>
              <a:gd name="connsiteY70" fmla="*/ 552450 h 4143375"/>
              <a:gd name="connsiteX71" fmla="*/ 6038850 w 6572452"/>
              <a:gd name="connsiteY71" fmla="*/ 609600 h 4143375"/>
              <a:gd name="connsiteX72" fmla="*/ 6105525 w 6572452"/>
              <a:gd name="connsiteY72" fmla="*/ 695325 h 4143375"/>
              <a:gd name="connsiteX73" fmla="*/ 6124575 w 6572452"/>
              <a:gd name="connsiteY73" fmla="*/ 723900 h 4143375"/>
              <a:gd name="connsiteX74" fmla="*/ 6153150 w 6572452"/>
              <a:gd name="connsiteY74" fmla="*/ 762000 h 4143375"/>
              <a:gd name="connsiteX75" fmla="*/ 6181725 w 6572452"/>
              <a:gd name="connsiteY75" fmla="*/ 819150 h 4143375"/>
              <a:gd name="connsiteX76" fmla="*/ 6200775 w 6572452"/>
              <a:gd name="connsiteY76" fmla="*/ 866775 h 4143375"/>
              <a:gd name="connsiteX77" fmla="*/ 6229350 w 6572452"/>
              <a:gd name="connsiteY77" fmla="*/ 904875 h 4143375"/>
              <a:gd name="connsiteX78" fmla="*/ 6248400 w 6572452"/>
              <a:gd name="connsiteY78" fmla="*/ 942975 h 4143375"/>
              <a:gd name="connsiteX79" fmla="*/ 6267450 w 6572452"/>
              <a:gd name="connsiteY79" fmla="*/ 971550 h 4143375"/>
              <a:gd name="connsiteX80" fmla="*/ 6286500 w 6572452"/>
              <a:gd name="connsiteY80" fmla="*/ 1009650 h 4143375"/>
              <a:gd name="connsiteX81" fmla="*/ 6305550 w 6572452"/>
              <a:gd name="connsiteY81" fmla="*/ 1038225 h 4143375"/>
              <a:gd name="connsiteX82" fmla="*/ 6315075 w 6572452"/>
              <a:gd name="connsiteY82" fmla="*/ 1066800 h 4143375"/>
              <a:gd name="connsiteX83" fmla="*/ 6334125 w 6572452"/>
              <a:gd name="connsiteY83" fmla="*/ 1095375 h 4143375"/>
              <a:gd name="connsiteX84" fmla="*/ 6362700 w 6572452"/>
              <a:gd name="connsiteY84" fmla="*/ 1181100 h 4143375"/>
              <a:gd name="connsiteX85" fmla="*/ 6372225 w 6572452"/>
              <a:gd name="connsiteY85" fmla="*/ 1209675 h 4143375"/>
              <a:gd name="connsiteX86" fmla="*/ 6400800 w 6572452"/>
              <a:gd name="connsiteY86" fmla="*/ 1238250 h 4143375"/>
              <a:gd name="connsiteX87" fmla="*/ 6410325 w 6572452"/>
              <a:gd name="connsiteY87" fmla="*/ 1266825 h 4143375"/>
              <a:gd name="connsiteX88" fmla="*/ 6448425 w 6572452"/>
              <a:gd name="connsiteY88" fmla="*/ 1323975 h 4143375"/>
              <a:gd name="connsiteX89" fmla="*/ 6467475 w 6572452"/>
              <a:gd name="connsiteY89" fmla="*/ 1381125 h 4143375"/>
              <a:gd name="connsiteX90" fmla="*/ 6486525 w 6572452"/>
              <a:gd name="connsiteY90" fmla="*/ 1409700 h 4143375"/>
              <a:gd name="connsiteX91" fmla="*/ 6505575 w 6572452"/>
              <a:gd name="connsiteY91" fmla="*/ 1466850 h 4143375"/>
              <a:gd name="connsiteX92" fmla="*/ 6534150 w 6572452"/>
              <a:gd name="connsiteY92" fmla="*/ 1533525 h 4143375"/>
              <a:gd name="connsiteX93" fmla="*/ 6505575 w 6572452"/>
              <a:gd name="connsiteY93" fmla="*/ 1828800 h 4143375"/>
              <a:gd name="connsiteX94" fmla="*/ 6496050 w 6572452"/>
              <a:gd name="connsiteY94" fmla="*/ 1857375 h 4143375"/>
              <a:gd name="connsiteX95" fmla="*/ 6477000 w 6572452"/>
              <a:gd name="connsiteY95" fmla="*/ 1933575 h 4143375"/>
              <a:gd name="connsiteX96" fmla="*/ 6486525 w 6572452"/>
              <a:gd name="connsiteY96" fmla="*/ 2324100 h 4143375"/>
              <a:gd name="connsiteX97" fmla="*/ 6496050 w 6572452"/>
              <a:gd name="connsiteY97" fmla="*/ 2352675 h 4143375"/>
              <a:gd name="connsiteX98" fmla="*/ 6515100 w 6572452"/>
              <a:gd name="connsiteY98" fmla="*/ 2438400 h 4143375"/>
              <a:gd name="connsiteX99" fmla="*/ 6534150 w 6572452"/>
              <a:gd name="connsiteY99" fmla="*/ 2495550 h 4143375"/>
              <a:gd name="connsiteX100" fmla="*/ 6553200 w 6572452"/>
              <a:gd name="connsiteY100" fmla="*/ 2657475 h 4143375"/>
              <a:gd name="connsiteX101" fmla="*/ 6572250 w 6572452"/>
              <a:gd name="connsiteY101" fmla="*/ 2724150 h 4143375"/>
              <a:gd name="connsiteX102" fmla="*/ 6543675 w 6572452"/>
              <a:gd name="connsiteY102" fmla="*/ 2895600 h 4143375"/>
              <a:gd name="connsiteX103" fmla="*/ 6524625 w 6572452"/>
              <a:gd name="connsiteY103" fmla="*/ 2924175 h 4143375"/>
              <a:gd name="connsiteX104" fmla="*/ 6505575 w 6572452"/>
              <a:gd name="connsiteY104" fmla="*/ 3000375 h 4143375"/>
              <a:gd name="connsiteX105" fmla="*/ 6477000 w 6572452"/>
              <a:gd name="connsiteY105" fmla="*/ 3038475 h 4143375"/>
              <a:gd name="connsiteX106" fmla="*/ 6457950 w 6572452"/>
              <a:gd name="connsiteY106" fmla="*/ 3086100 h 4143375"/>
              <a:gd name="connsiteX107" fmla="*/ 6438900 w 6572452"/>
              <a:gd name="connsiteY107" fmla="*/ 3124200 h 4143375"/>
              <a:gd name="connsiteX108" fmla="*/ 6429375 w 6572452"/>
              <a:gd name="connsiteY108" fmla="*/ 3190875 h 4143375"/>
              <a:gd name="connsiteX109" fmla="*/ 6419850 w 6572452"/>
              <a:gd name="connsiteY109" fmla="*/ 3333750 h 4143375"/>
              <a:gd name="connsiteX110" fmla="*/ 6391275 w 6572452"/>
              <a:gd name="connsiteY110" fmla="*/ 3371850 h 4143375"/>
              <a:gd name="connsiteX111" fmla="*/ 6353175 w 6572452"/>
              <a:gd name="connsiteY111" fmla="*/ 3448050 h 4143375"/>
              <a:gd name="connsiteX112" fmla="*/ 6315075 w 6572452"/>
              <a:gd name="connsiteY112" fmla="*/ 3514725 h 4143375"/>
              <a:gd name="connsiteX113" fmla="*/ 6286500 w 6572452"/>
              <a:gd name="connsiteY113" fmla="*/ 3609975 h 4143375"/>
              <a:gd name="connsiteX114" fmla="*/ 6267450 w 6572452"/>
              <a:gd name="connsiteY114" fmla="*/ 3752850 h 4143375"/>
              <a:gd name="connsiteX115" fmla="*/ 6257925 w 6572452"/>
              <a:gd name="connsiteY115" fmla="*/ 3810000 h 4143375"/>
              <a:gd name="connsiteX116" fmla="*/ 6248400 w 6572452"/>
              <a:gd name="connsiteY116" fmla="*/ 4095750 h 4143375"/>
              <a:gd name="connsiteX117" fmla="*/ 6238875 w 6572452"/>
              <a:gd name="connsiteY117" fmla="*/ 4133850 h 4143375"/>
              <a:gd name="connsiteX118" fmla="*/ 5695950 w 6572452"/>
              <a:gd name="connsiteY118" fmla="*/ 4143375 h 4143375"/>
              <a:gd name="connsiteX119" fmla="*/ 3990975 w 6572452"/>
              <a:gd name="connsiteY119" fmla="*/ 4133850 h 4143375"/>
              <a:gd name="connsiteX120" fmla="*/ 9525 w 6572452"/>
              <a:gd name="connsiteY120" fmla="*/ 4133850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572452" h="4143375">
                <a:moveTo>
                  <a:pt x="9525" y="4133850"/>
                </a:moveTo>
                <a:cubicBezTo>
                  <a:pt x="14288" y="4110038"/>
                  <a:pt x="20638" y="1698625"/>
                  <a:pt x="19050" y="1076325"/>
                </a:cubicBezTo>
                <a:cubicBezTo>
                  <a:pt x="17463" y="454025"/>
                  <a:pt x="0" y="531812"/>
                  <a:pt x="0" y="400050"/>
                </a:cubicBezTo>
                <a:cubicBezTo>
                  <a:pt x="0" y="268288"/>
                  <a:pt x="2957" y="342074"/>
                  <a:pt x="19050" y="285750"/>
                </a:cubicBezTo>
                <a:cubicBezTo>
                  <a:pt x="22646" y="273163"/>
                  <a:pt x="20720" y="258123"/>
                  <a:pt x="28575" y="247650"/>
                </a:cubicBezTo>
                <a:cubicBezTo>
                  <a:pt x="40773" y="231386"/>
                  <a:pt x="59485" y="221122"/>
                  <a:pt x="76200" y="209550"/>
                </a:cubicBezTo>
                <a:cubicBezTo>
                  <a:pt x="100827" y="192501"/>
                  <a:pt x="127478" y="178540"/>
                  <a:pt x="152400" y="161925"/>
                </a:cubicBezTo>
                <a:cubicBezTo>
                  <a:pt x="161925" y="155575"/>
                  <a:pt x="170256" y="146895"/>
                  <a:pt x="180975" y="142875"/>
                </a:cubicBezTo>
                <a:cubicBezTo>
                  <a:pt x="196134" y="137191"/>
                  <a:pt x="212825" y="136990"/>
                  <a:pt x="228600" y="133350"/>
                </a:cubicBezTo>
                <a:cubicBezTo>
                  <a:pt x="254111" y="127463"/>
                  <a:pt x="279962" y="122579"/>
                  <a:pt x="304800" y="114300"/>
                </a:cubicBezTo>
                <a:cubicBezTo>
                  <a:pt x="371813" y="91962"/>
                  <a:pt x="289085" y="121035"/>
                  <a:pt x="371475" y="85725"/>
                </a:cubicBezTo>
                <a:cubicBezTo>
                  <a:pt x="380703" y="81770"/>
                  <a:pt x="390822" y="80155"/>
                  <a:pt x="400050" y="76200"/>
                </a:cubicBezTo>
                <a:cubicBezTo>
                  <a:pt x="424248" y="65830"/>
                  <a:pt x="440860" y="52328"/>
                  <a:pt x="466725" y="47625"/>
                </a:cubicBezTo>
                <a:cubicBezTo>
                  <a:pt x="491910" y="43046"/>
                  <a:pt x="517676" y="42308"/>
                  <a:pt x="542925" y="38100"/>
                </a:cubicBezTo>
                <a:cubicBezTo>
                  <a:pt x="555838" y="35948"/>
                  <a:pt x="568438" y="32171"/>
                  <a:pt x="581025" y="28575"/>
                </a:cubicBezTo>
                <a:cubicBezTo>
                  <a:pt x="590679" y="25817"/>
                  <a:pt x="599722" y="20846"/>
                  <a:pt x="609600" y="19050"/>
                </a:cubicBezTo>
                <a:cubicBezTo>
                  <a:pt x="634785" y="14471"/>
                  <a:pt x="660400" y="12700"/>
                  <a:pt x="685800" y="9525"/>
                </a:cubicBezTo>
                <a:cubicBezTo>
                  <a:pt x="809625" y="12700"/>
                  <a:pt x="933550" y="13158"/>
                  <a:pt x="1057275" y="19050"/>
                </a:cubicBezTo>
                <a:cubicBezTo>
                  <a:pt x="1067304" y="19528"/>
                  <a:pt x="1076110" y="26140"/>
                  <a:pt x="1085850" y="28575"/>
                </a:cubicBezTo>
                <a:cubicBezTo>
                  <a:pt x="1101556" y="32502"/>
                  <a:pt x="1117671" y="34588"/>
                  <a:pt x="1133475" y="38100"/>
                </a:cubicBezTo>
                <a:cubicBezTo>
                  <a:pt x="1200473" y="52988"/>
                  <a:pt x="1144463" y="41239"/>
                  <a:pt x="1200150" y="57150"/>
                </a:cubicBezTo>
                <a:cubicBezTo>
                  <a:pt x="1214392" y="61219"/>
                  <a:pt x="1251600" y="68587"/>
                  <a:pt x="1266825" y="76200"/>
                </a:cubicBezTo>
                <a:cubicBezTo>
                  <a:pt x="1277064" y="81320"/>
                  <a:pt x="1284878" y="90741"/>
                  <a:pt x="1295400" y="95250"/>
                </a:cubicBezTo>
                <a:cubicBezTo>
                  <a:pt x="1307432" y="100407"/>
                  <a:pt x="1321243" y="100178"/>
                  <a:pt x="1333500" y="104775"/>
                </a:cubicBezTo>
                <a:cubicBezTo>
                  <a:pt x="1346795" y="109761"/>
                  <a:pt x="1358417" y="118552"/>
                  <a:pt x="1371600" y="123825"/>
                </a:cubicBezTo>
                <a:cubicBezTo>
                  <a:pt x="1439714" y="151071"/>
                  <a:pt x="1412602" y="136457"/>
                  <a:pt x="1476375" y="152400"/>
                </a:cubicBezTo>
                <a:cubicBezTo>
                  <a:pt x="1565039" y="174566"/>
                  <a:pt x="1408272" y="148114"/>
                  <a:pt x="1571625" y="171450"/>
                </a:cubicBezTo>
                <a:cubicBezTo>
                  <a:pt x="1638802" y="193842"/>
                  <a:pt x="1581315" y="177182"/>
                  <a:pt x="1714500" y="190500"/>
                </a:cubicBezTo>
                <a:cubicBezTo>
                  <a:pt x="1739971" y="193047"/>
                  <a:pt x="1765300" y="196850"/>
                  <a:pt x="1790700" y="200025"/>
                </a:cubicBezTo>
                <a:cubicBezTo>
                  <a:pt x="1800225" y="203200"/>
                  <a:pt x="1809336" y="208130"/>
                  <a:pt x="1819275" y="209550"/>
                </a:cubicBezTo>
                <a:cubicBezTo>
                  <a:pt x="1965351" y="230418"/>
                  <a:pt x="1881819" y="204998"/>
                  <a:pt x="1952625" y="228600"/>
                </a:cubicBezTo>
                <a:cubicBezTo>
                  <a:pt x="2060575" y="225425"/>
                  <a:pt x="2168943" y="229078"/>
                  <a:pt x="2276475" y="219075"/>
                </a:cubicBezTo>
                <a:cubicBezTo>
                  <a:pt x="2306466" y="216285"/>
                  <a:pt x="2362200" y="190500"/>
                  <a:pt x="2362200" y="190500"/>
                </a:cubicBezTo>
                <a:cubicBezTo>
                  <a:pt x="2374900" y="177800"/>
                  <a:pt x="2386123" y="163427"/>
                  <a:pt x="2400300" y="152400"/>
                </a:cubicBezTo>
                <a:cubicBezTo>
                  <a:pt x="2415079" y="140905"/>
                  <a:pt x="2465896" y="113402"/>
                  <a:pt x="2486025" y="104775"/>
                </a:cubicBezTo>
                <a:cubicBezTo>
                  <a:pt x="2495253" y="100820"/>
                  <a:pt x="2505620" y="99740"/>
                  <a:pt x="2514600" y="95250"/>
                </a:cubicBezTo>
                <a:cubicBezTo>
                  <a:pt x="2524839" y="90130"/>
                  <a:pt x="2532456" y="80220"/>
                  <a:pt x="2543175" y="76200"/>
                </a:cubicBezTo>
                <a:cubicBezTo>
                  <a:pt x="2662442" y="31475"/>
                  <a:pt x="2537117" y="92404"/>
                  <a:pt x="2619375" y="57150"/>
                </a:cubicBezTo>
                <a:cubicBezTo>
                  <a:pt x="2632426" y="51557"/>
                  <a:pt x="2644180" y="43086"/>
                  <a:pt x="2657475" y="38100"/>
                </a:cubicBezTo>
                <a:cubicBezTo>
                  <a:pt x="2669732" y="33503"/>
                  <a:pt x="2682988" y="32171"/>
                  <a:pt x="2695575" y="28575"/>
                </a:cubicBezTo>
                <a:cubicBezTo>
                  <a:pt x="2705229" y="25817"/>
                  <a:pt x="2714349" y="21228"/>
                  <a:pt x="2724150" y="19050"/>
                </a:cubicBezTo>
                <a:cubicBezTo>
                  <a:pt x="2824730" y="-3301"/>
                  <a:pt x="2745549" y="21442"/>
                  <a:pt x="2809875" y="0"/>
                </a:cubicBezTo>
                <a:cubicBezTo>
                  <a:pt x="2819400" y="3175"/>
                  <a:pt x="2828412" y="9328"/>
                  <a:pt x="2838450" y="9525"/>
                </a:cubicBezTo>
                <a:lnTo>
                  <a:pt x="3781425" y="19050"/>
                </a:lnTo>
                <a:lnTo>
                  <a:pt x="4286250" y="28575"/>
                </a:lnTo>
                <a:cubicBezTo>
                  <a:pt x="4338326" y="63292"/>
                  <a:pt x="4298541" y="42922"/>
                  <a:pt x="4391025" y="57150"/>
                </a:cubicBezTo>
                <a:cubicBezTo>
                  <a:pt x="4407026" y="59612"/>
                  <a:pt x="4422484" y="65801"/>
                  <a:pt x="4438650" y="66675"/>
                </a:cubicBezTo>
                <a:cubicBezTo>
                  <a:pt x="4540151" y="72162"/>
                  <a:pt x="4641850" y="73025"/>
                  <a:pt x="4743450" y="76200"/>
                </a:cubicBezTo>
                <a:cubicBezTo>
                  <a:pt x="4792462" y="84369"/>
                  <a:pt x="4791658" y="81181"/>
                  <a:pt x="4829175" y="95250"/>
                </a:cubicBezTo>
                <a:cubicBezTo>
                  <a:pt x="4845184" y="101253"/>
                  <a:pt x="4861235" y="107225"/>
                  <a:pt x="4876800" y="114300"/>
                </a:cubicBezTo>
                <a:cubicBezTo>
                  <a:pt x="4896189" y="123113"/>
                  <a:pt x="4914175" y="134965"/>
                  <a:pt x="4933950" y="142875"/>
                </a:cubicBezTo>
                <a:cubicBezTo>
                  <a:pt x="4946105" y="147737"/>
                  <a:pt x="4959350" y="149225"/>
                  <a:pt x="4972050" y="152400"/>
                </a:cubicBezTo>
                <a:cubicBezTo>
                  <a:pt x="4987925" y="161925"/>
                  <a:pt x="5003116" y="172696"/>
                  <a:pt x="5019675" y="180975"/>
                </a:cubicBezTo>
                <a:cubicBezTo>
                  <a:pt x="5028655" y="185465"/>
                  <a:pt x="5038849" y="186975"/>
                  <a:pt x="5048250" y="190500"/>
                </a:cubicBezTo>
                <a:cubicBezTo>
                  <a:pt x="5064259" y="196503"/>
                  <a:pt x="5080251" y="202606"/>
                  <a:pt x="5095875" y="209550"/>
                </a:cubicBezTo>
                <a:cubicBezTo>
                  <a:pt x="5108850" y="215317"/>
                  <a:pt x="5120680" y="223614"/>
                  <a:pt x="5133975" y="228600"/>
                </a:cubicBezTo>
                <a:cubicBezTo>
                  <a:pt x="5153531" y="235933"/>
                  <a:pt x="5201595" y="243124"/>
                  <a:pt x="5219700" y="247650"/>
                </a:cubicBezTo>
                <a:cubicBezTo>
                  <a:pt x="5229440" y="250085"/>
                  <a:pt x="5238621" y="254417"/>
                  <a:pt x="5248275" y="257175"/>
                </a:cubicBezTo>
                <a:cubicBezTo>
                  <a:pt x="5260862" y="260771"/>
                  <a:pt x="5273596" y="263860"/>
                  <a:pt x="5286375" y="266700"/>
                </a:cubicBezTo>
                <a:cubicBezTo>
                  <a:pt x="5330569" y="276521"/>
                  <a:pt x="5331448" y="274135"/>
                  <a:pt x="5372100" y="285750"/>
                </a:cubicBezTo>
                <a:cubicBezTo>
                  <a:pt x="5381754" y="288508"/>
                  <a:pt x="5391695" y="290785"/>
                  <a:pt x="5400675" y="295275"/>
                </a:cubicBezTo>
                <a:cubicBezTo>
                  <a:pt x="5410914" y="300395"/>
                  <a:pt x="5418309" y="310958"/>
                  <a:pt x="5429250" y="314325"/>
                </a:cubicBezTo>
                <a:cubicBezTo>
                  <a:pt x="5460197" y="323847"/>
                  <a:pt x="5493783" y="323136"/>
                  <a:pt x="5524500" y="333375"/>
                </a:cubicBezTo>
                <a:cubicBezTo>
                  <a:pt x="5534025" y="336550"/>
                  <a:pt x="5543335" y="340465"/>
                  <a:pt x="5553075" y="342900"/>
                </a:cubicBezTo>
                <a:cubicBezTo>
                  <a:pt x="5568781" y="346827"/>
                  <a:pt x="5585134" y="347977"/>
                  <a:pt x="5600700" y="352425"/>
                </a:cubicBezTo>
                <a:cubicBezTo>
                  <a:pt x="5702490" y="381508"/>
                  <a:pt x="5658547" y="372594"/>
                  <a:pt x="5734050" y="400050"/>
                </a:cubicBezTo>
                <a:cubicBezTo>
                  <a:pt x="5762357" y="410344"/>
                  <a:pt x="5791200" y="419100"/>
                  <a:pt x="5819775" y="428625"/>
                </a:cubicBezTo>
                <a:cubicBezTo>
                  <a:pt x="5829300" y="431800"/>
                  <a:pt x="5839028" y="434421"/>
                  <a:pt x="5848350" y="438150"/>
                </a:cubicBezTo>
                <a:lnTo>
                  <a:pt x="5895975" y="457200"/>
                </a:lnTo>
                <a:cubicBezTo>
                  <a:pt x="5940870" y="524543"/>
                  <a:pt x="5882238" y="443463"/>
                  <a:pt x="5953125" y="514350"/>
                </a:cubicBezTo>
                <a:cubicBezTo>
                  <a:pt x="5964350" y="525575"/>
                  <a:pt x="5971080" y="540650"/>
                  <a:pt x="5981700" y="552450"/>
                </a:cubicBezTo>
                <a:cubicBezTo>
                  <a:pt x="5999722" y="572475"/>
                  <a:pt x="6023906" y="587184"/>
                  <a:pt x="6038850" y="609600"/>
                </a:cubicBezTo>
                <a:cubicBezTo>
                  <a:pt x="6135145" y="754043"/>
                  <a:pt x="6030918" y="605796"/>
                  <a:pt x="6105525" y="695325"/>
                </a:cubicBezTo>
                <a:cubicBezTo>
                  <a:pt x="6112854" y="704119"/>
                  <a:pt x="6117921" y="714585"/>
                  <a:pt x="6124575" y="723900"/>
                </a:cubicBezTo>
                <a:cubicBezTo>
                  <a:pt x="6133802" y="736818"/>
                  <a:pt x="6143625" y="749300"/>
                  <a:pt x="6153150" y="762000"/>
                </a:cubicBezTo>
                <a:cubicBezTo>
                  <a:pt x="6177091" y="833824"/>
                  <a:pt x="6144796" y="745292"/>
                  <a:pt x="6181725" y="819150"/>
                </a:cubicBezTo>
                <a:cubicBezTo>
                  <a:pt x="6189371" y="834443"/>
                  <a:pt x="6192472" y="851829"/>
                  <a:pt x="6200775" y="866775"/>
                </a:cubicBezTo>
                <a:cubicBezTo>
                  <a:pt x="6208485" y="880652"/>
                  <a:pt x="6220936" y="891413"/>
                  <a:pt x="6229350" y="904875"/>
                </a:cubicBezTo>
                <a:cubicBezTo>
                  <a:pt x="6236875" y="916916"/>
                  <a:pt x="6241355" y="930647"/>
                  <a:pt x="6248400" y="942975"/>
                </a:cubicBezTo>
                <a:cubicBezTo>
                  <a:pt x="6254080" y="952914"/>
                  <a:pt x="6261770" y="961611"/>
                  <a:pt x="6267450" y="971550"/>
                </a:cubicBezTo>
                <a:cubicBezTo>
                  <a:pt x="6274495" y="983878"/>
                  <a:pt x="6279455" y="997322"/>
                  <a:pt x="6286500" y="1009650"/>
                </a:cubicBezTo>
                <a:cubicBezTo>
                  <a:pt x="6292180" y="1019589"/>
                  <a:pt x="6300430" y="1027986"/>
                  <a:pt x="6305550" y="1038225"/>
                </a:cubicBezTo>
                <a:cubicBezTo>
                  <a:pt x="6310040" y="1047205"/>
                  <a:pt x="6310585" y="1057820"/>
                  <a:pt x="6315075" y="1066800"/>
                </a:cubicBezTo>
                <a:cubicBezTo>
                  <a:pt x="6320195" y="1077039"/>
                  <a:pt x="6329476" y="1084914"/>
                  <a:pt x="6334125" y="1095375"/>
                </a:cubicBezTo>
                <a:lnTo>
                  <a:pt x="6362700" y="1181100"/>
                </a:lnTo>
                <a:cubicBezTo>
                  <a:pt x="6365875" y="1190625"/>
                  <a:pt x="6365125" y="1202575"/>
                  <a:pt x="6372225" y="1209675"/>
                </a:cubicBezTo>
                <a:lnTo>
                  <a:pt x="6400800" y="1238250"/>
                </a:lnTo>
                <a:cubicBezTo>
                  <a:pt x="6403975" y="1247775"/>
                  <a:pt x="6405449" y="1258048"/>
                  <a:pt x="6410325" y="1266825"/>
                </a:cubicBezTo>
                <a:cubicBezTo>
                  <a:pt x="6421444" y="1286839"/>
                  <a:pt x="6441185" y="1302255"/>
                  <a:pt x="6448425" y="1323975"/>
                </a:cubicBezTo>
                <a:cubicBezTo>
                  <a:pt x="6454775" y="1343025"/>
                  <a:pt x="6456336" y="1364417"/>
                  <a:pt x="6467475" y="1381125"/>
                </a:cubicBezTo>
                <a:cubicBezTo>
                  <a:pt x="6473825" y="1390650"/>
                  <a:pt x="6481876" y="1399239"/>
                  <a:pt x="6486525" y="1409700"/>
                </a:cubicBezTo>
                <a:cubicBezTo>
                  <a:pt x="6494680" y="1428050"/>
                  <a:pt x="6498117" y="1448206"/>
                  <a:pt x="6505575" y="1466850"/>
                </a:cubicBezTo>
                <a:cubicBezTo>
                  <a:pt x="6552655" y="1584551"/>
                  <a:pt x="6503489" y="1441543"/>
                  <a:pt x="6534150" y="1533525"/>
                </a:cubicBezTo>
                <a:cubicBezTo>
                  <a:pt x="6525258" y="1738041"/>
                  <a:pt x="6541719" y="1696273"/>
                  <a:pt x="6505575" y="1828800"/>
                </a:cubicBezTo>
                <a:cubicBezTo>
                  <a:pt x="6502933" y="1838486"/>
                  <a:pt x="6498692" y="1847689"/>
                  <a:pt x="6496050" y="1857375"/>
                </a:cubicBezTo>
                <a:cubicBezTo>
                  <a:pt x="6489161" y="1882634"/>
                  <a:pt x="6477000" y="1933575"/>
                  <a:pt x="6477000" y="1933575"/>
                </a:cubicBezTo>
                <a:cubicBezTo>
                  <a:pt x="6480175" y="2063750"/>
                  <a:pt x="6480612" y="2194021"/>
                  <a:pt x="6486525" y="2324100"/>
                </a:cubicBezTo>
                <a:cubicBezTo>
                  <a:pt x="6486981" y="2334130"/>
                  <a:pt x="6493615" y="2342935"/>
                  <a:pt x="6496050" y="2352675"/>
                </a:cubicBezTo>
                <a:cubicBezTo>
                  <a:pt x="6509645" y="2407057"/>
                  <a:pt x="6500433" y="2389510"/>
                  <a:pt x="6515100" y="2438400"/>
                </a:cubicBezTo>
                <a:cubicBezTo>
                  <a:pt x="6520870" y="2457634"/>
                  <a:pt x="6534150" y="2495550"/>
                  <a:pt x="6534150" y="2495550"/>
                </a:cubicBezTo>
                <a:cubicBezTo>
                  <a:pt x="6540500" y="2549525"/>
                  <a:pt x="6544265" y="2603867"/>
                  <a:pt x="6553200" y="2657475"/>
                </a:cubicBezTo>
                <a:cubicBezTo>
                  <a:pt x="6557000" y="2680275"/>
                  <a:pt x="6571035" y="2701068"/>
                  <a:pt x="6572250" y="2724150"/>
                </a:cubicBezTo>
                <a:cubicBezTo>
                  <a:pt x="6573645" y="2750647"/>
                  <a:pt x="6568204" y="2858807"/>
                  <a:pt x="6543675" y="2895600"/>
                </a:cubicBezTo>
                <a:lnTo>
                  <a:pt x="6524625" y="2924175"/>
                </a:lnTo>
                <a:cubicBezTo>
                  <a:pt x="6518275" y="2949575"/>
                  <a:pt x="6521284" y="2979430"/>
                  <a:pt x="6505575" y="3000375"/>
                </a:cubicBezTo>
                <a:cubicBezTo>
                  <a:pt x="6496050" y="3013075"/>
                  <a:pt x="6484710" y="3024598"/>
                  <a:pt x="6477000" y="3038475"/>
                </a:cubicBezTo>
                <a:cubicBezTo>
                  <a:pt x="6468697" y="3053421"/>
                  <a:pt x="6464894" y="3070476"/>
                  <a:pt x="6457950" y="3086100"/>
                </a:cubicBezTo>
                <a:cubicBezTo>
                  <a:pt x="6452183" y="3099075"/>
                  <a:pt x="6445250" y="3111500"/>
                  <a:pt x="6438900" y="3124200"/>
                </a:cubicBezTo>
                <a:cubicBezTo>
                  <a:pt x="6435725" y="3146425"/>
                  <a:pt x="6431408" y="3168517"/>
                  <a:pt x="6429375" y="3190875"/>
                </a:cubicBezTo>
                <a:cubicBezTo>
                  <a:pt x="6425054" y="3238410"/>
                  <a:pt x="6429683" y="3287043"/>
                  <a:pt x="6419850" y="3333750"/>
                </a:cubicBezTo>
                <a:cubicBezTo>
                  <a:pt x="6416580" y="3349284"/>
                  <a:pt x="6399274" y="3358138"/>
                  <a:pt x="6391275" y="3371850"/>
                </a:cubicBezTo>
                <a:cubicBezTo>
                  <a:pt x="6376966" y="3396380"/>
                  <a:pt x="6368927" y="3424421"/>
                  <a:pt x="6353175" y="3448050"/>
                </a:cubicBezTo>
                <a:cubicBezTo>
                  <a:pt x="6335992" y="3473825"/>
                  <a:pt x="6327160" y="3484513"/>
                  <a:pt x="6315075" y="3514725"/>
                </a:cubicBezTo>
                <a:cubicBezTo>
                  <a:pt x="6306791" y="3535435"/>
                  <a:pt x="6291178" y="3584246"/>
                  <a:pt x="6286500" y="3609975"/>
                </a:cubicBezTo>
                <a:cubicBezTo>
                  <a:pt x="6279302" y="3649561"/>
                  <a:pt x="6272978" y="3714151"/>
                  <a:pt x="6267450" y="3752850"/>
                </a:cubicBezTo>
                <a:cubicBezTo>
                  <a:pt x="6264719" y="3771969"/>
                  <a:pt x="6261100" y="3790950"/>
                  <a:pt x="6257925" y="3810000"/>
                </a:cubicBezTo>
                <a:cubicBezTo>
                  <a:pt x="6254750" y="3905250"/>
                  <a:pt x="6253996" y="4000612"/>
                  <a:pt x="6248400" y="4095750"/>
                </a:cubicBezTo>
                <a:cubicBezTo>
                  <a:pt x="6247631" y="4108818"/>
                  <a:pt x="6251917" y="4132726"/>
                  <a:pt x="6238875" y="4133850"/>
                </a:cubicBezTo>
                <a:cubicBezTo>
                  <a:pt x="6058541" y="4149396"/>
                  <a:pt x="5876925" y="4140200"/>
                  <a:pt x="5695950" y="4143375"/>
                </a:cubicBezTo>
                <a:lnTo>
                  <a:pt x="3990975" y="4133850"/>
                </a:lnTo>
                <a:lnTo>
                  <a:pt x="9525" y="4133850"/>
                </a:lnTo>
                <a:close/>
              </a:path>
            </a:pathLst>
          </a:custGeom>
          <a:solidFill>
            <a:schemeClr val="accent4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24475" y="2657475"/>
            <a:ext cx="1697044" cy="2276475"/>
          </a:xfrm>
          <a:custGeom>
            <a:avLst/>
            <a:gdLst>
              <a:gd name="connsiteX0" fmla="*/ 1104900 w 1697044"/>
              <a:gd name="connsiteY0" fmla="*/ 2276475 h 2276475"/>
              <a:gd name="connsiteX1" fmla="*/ 1133475 w 1697044"/>
              <a:gd name="connsiteY1" fmla="*/ 2171700 h 2276475"/>
              <a:gd name="connsiteX2" fmla="*/ 1143000 w 1697044"/>
              <a:gd name="connsiteY2" fmla="*/ 2143125 h 2276475"/>
              <a:gd name="connsiteX3" fmla="*/ 1181100 w 1697044"/>
              <a:gd name="connsiteY3" fmla="*/ 2085975 h 2276475"/>
              <a:gd name="connsiteX4" fmla="*/ 1219200 w 1697044"/>
              <a:gd name="connsiteY4" fmla="*/ 2028825 h 2276475"/>
              <a:gd name="connsiteX5" fmla="*/ 1257300 w 1697044"/>
              <a:gd name="connsiteY5" fmla="*/ 1962150 h 2276475"/>
              <a:gd name="connsiteX6" fmla="*/ 1266825 w 1697044"/>
              <a:gd name="connsiteY6" fmla="*/ 1933575 h 2276475"/>
              <a:gd name="connsiteX7" fmla="*/ 1314450 w 1697044"/>
              <a:gd name="connsiteY7" fmla="*/ 1876425 h 2276475"/>
              <a:gd name="connsiteX8" fmla="*/ 1362075 w 1697044"/>
              <a:gd name="connsiteY8" fmla="*/ 1828800 h 2276475"/>
              <a:gd name="connsiteX9" fmla="*/ 1409700 w 1697044"/>
              <a:gd name="connsiteY9" fmla="*/ 1771650 h 2276475"/>
              <a:gd name="connsiteX10" fmla="*/ 1428750 w 1697044"/>
              <a:gd name="connsiteY10" fmla="*/ 1743075 h 2276475"/>
              <a:gd name="connsiteX11" fmla="*/ 1457325 w 1697044"/>
              <a:gd name="connsiteY11" fmla="*/ 1724025 h 2276475"/>
              <a:gd name="connsiteX12" fmla="*/ 1514475 w 1697044"/>
              <a:gd name="connsiteY12" fmla="*/ 1666875 h 2276475"/>
              <a:gd name="connsiteX13" fmla="*/ 1543050 w 1697044"/>
              <a:gd name="connsiteY13" fmla="*/ 1647825 h 2276475"/>
              <a:gd name="connsiteX14" fmla="*/ 1600200 w 1697044"/>
              <a:gd name="connsiteY14" fmla="*/ 1600200 h 2276475"/>
              <a:gd name="connsiteX15" fmla="*/ 1619250 w 1697044"/>
              <a:gd name="connsiteY15" fmla="*/ 1571625 h 2276475"/>
              <a:gd name="connsiteX16" fmla="*/ 1638300 w 1697044"/>
              <a:gd name="connsiteY16" fmla="*/ 1514475 h 2276475"/>
              <a:gd name="connsiteX17" fmla="*/ 1666875 w 1697044"/>
              <a:gd name="connsiteY17" fmla="*/ 1323975 h 2276475"/>
              <a:gd name="connsiteX18" fmla="*/ 1695450 w 1697044"/>
              <a:gd name="connsiteY18" fmla="*/ 1295400 h 2276475"/>
              <a:gd name="connsiteX19" fmla="*/ 1685925 w 1697044"/>
              <a:gd name="connsiteY19" fmla="*/ 1133475 h 2276475"/>
              <a:gd name="connsiteX20" fmla="*/ 1676400 w 1697044"/>
              <a:gd name="connsiteY20" fmla="*/ 1104900 h 2276475"/>
              <a:gd name="connsiteX21" fmla="*/ 1666875 w 1697044"/>
              <a:gd name="connsiteY21" fmla="*/ 1066800 h 2276475"/>
              <a:gd name="connsiteX22" fmla="*/ 1657350 w 1697044"/>
              <a:gd name="connsiteY22" fmla="*/ 1038225 h 2276475"/>
              <a:gd name="connsiteX23" fmla="*/ 1638300 w 1697044"/>
              <a:gd name="connsiteY23" fmla="*/ 962025 h 2276475"/>
              <a:gd name="connsiteX24" fmla="*/ 1609725 w 1697044"/>
              <a:gd name="connsiteY24" fmla="*/ 876300 h 2276475"/>
              <a:gd name="connsiteX25" fmla="*/ 1600200 w 1697044"/>
              <a:gd name="connsiteY25" fmla="*/ 847725 h 2276475"/>
              <a:gd name="connsiteX26" fmla="*/ 1571625 w 1697044"/>
              <a:gd name="connsiteY26" fmla="*/ 790575 h 2276475"/>
              <a:gd name="connsiteX27" fmla="*/ 1552575 w 1697044"/>
              <a:gd name="connsiteY27" fmla="*/ 762000 h 2276475"/>
              <a:gd name="connsiteX28" fmla="*/ 1533525 w 1697044"/>
              <a:gd name="connsiteY28" fmla="*/ 704850 h 2276475"/>
              <a:gd name="connsiteX29" fmla="*/ 1495425 w 1697044"/>
              <a:gd name="connsiteY29" fmla="*/ 647700 h 2276475"/>
              <a:gd name="connsiteX30" fmla="*/ 1476375 w 1697044"/>
              <a:gd name="connsiteY30" fmla="*/ 619125 h 2276475"/>
              <a:gd name="connsiteX31" fmla="*/ 1447800 w 1697044"/>
              <a:gd name="connsiteY31" fmla="*/ 600075 h 2276475"/>
              <a:gd name="connsiteX32" fmla="*/ 1428750 w 1697044"/>
              <a:gd name="connsiteY32" fmla="*/ 571500 h 2276475"/>
              <a:gd name="connsiteX33" fmla="*/ 1390650 w 1697044"/>
              <a:gd name="connsiteY33" fmla="*/ 552450 h 2276475"/>
              <a:gd name="connsiteX34" fmla="*/ 1362075 w 1697044"/>
              <a:gd name="connsiteY34" fmla="*/ 533400 h 2276475"/>
              <a:gd name="connsiteX35" fmla="*/ 1333500 w 1697044"/>
              <a:gd name="connsiteY35" fmla="*/ 504825 h 2276475"/>
              <a:gd name="connsiteX36" fmla="*/ 1304925 w 1697044"/>
              <a:gd name="connsiteY36" fmla="*/ 485775 h 2276475"/>
              <a:gd name="connsiteX37" fmla="*/ 1247775 w 1697044"/>
              <a:gd name="connsiteY37" fmla="*/ 438150 h 2276475"/>
              <a:gd name="connsiteX38" fmla="*/ 1200150 w 1697044"/>
              <a:gd name="connsiteY38" fmla="*/ 390525 h 2276475"/>
              <a:gd name="connsiteX39" fmla="*/ 1143000 w 1697044"/>
              <a:gd name="connsiteY39" fmla="*/ 333375 h 2276475"/>
              <a:gd name="connsiteX40" fmla="*/ 1114425 w 1697044"/>
              <a:gd name="connsiteY40" fmla="*/ 314325 h 2276475"/>
              <a:gd name="connsiteX41" fmla="*/ 1028700 w 1697044"/>
              <a:gd name="connsiteY41" fmla="*/ 247650 h 2276475"/>
              <a:gd name="connsiteX42" fmla="*/ 1000125 w 1697044"/>
              <a:gd name="connsiteY42" fmla="*/ 228600 h 2276475"/>
              <a:gd name="connsiteX43" fmla="*/ 914400 w 1697044"/>
              <a:gd name="connsiteY43" fmla="*/ 200025 h 2276475"/>
              <a:gd name="connsiteX44" fmla="*/ 885825 w 1697044"/>
              <a:gd name="connsiteY44" fmla="*/ 190500 h 2276475"/>
              <a:gd name="connsiteX45" fmla="*/ 857250 w 1697044"/>
              <a:gd name="connsiteY45" fmla="*/ 171450 h 2276475"/>
              <a:gd name="connsiteX46" fmla="*/ 828675 w 1697044"/>
              <a:gd name="connsiteY46" fmla="*/ 161925 h 2276475"/>
              <a:gd name="connsiteX47" fmla="*/ 742950 w 1697044"/>
              <a:gd name="connsiteY47" fmla="*/ 104775 h 2276475"/>
              <a:gd name="connsiteX48" fmla="*/ 714375 w 1697044"/>
              <a:gd name="connsiteY48" fmla="*/ 85725 h 2276475"/>
              <a:gd name="connsiteX49" fmla="*/ 676275 w 1697044"/>
              <a:gd name="connsiteY49" fmla="*/ 66675 h 2276475"/>
              <a:gd name="connsiteX50" fmla="*/ 647700 w 1697044"/>
              <a:gd name="connsiteY50" fmla="*/ 47625 h 2276475"/>
              <a:gd name="connsiteX51" fmla="*/ 590550 w 1697044"/>
              <a:gd name="connsiteY51" fmla="*/ 28575 h 2276475"/>
              <a:gd name="connsiteX52" fmla="*/ 533400 w 1697044"/>
              <a:gd name="connsiteY52" fmla="*/ 0 h 2276475"/>
              <a:gd name="connsiteX53" fmla="*/ 419100 w 1697044"/>
              <a:gd name="connsiteY53" fmla="*/ 28575 h 2276475"/>
              <a:gd name="connsiteX54" fmla="*/ 390525 w 1697044"/>
              <a:gd name="connsiteY54" fmla="*/ 38100 h 2276475"/>
              <a:gd name="connsiteX55" fmla="*/ 361950 w 1697044"/>
              <a:gd name="connsiteY55" fmla="*/ 47625 h 2276475"/>
              <a:gd name="connsiteX56" fmla="*/ 333375 w 1697044"/>
              <a:gd name="connsiteY56" fmla="*/ 66675 h 2276475"/>
              <a:gd name="connsiteX57" fmla="*/ 276225 w 1697044"/>
              <a:gd name="connsiteY57" fmla="*/ 85725 h 2276475"/>
              <a:gd name="connsiteX58" fmla="*/ 209550 w 1697044"/>
              <a:gd name="connsiteY58" fmla="*/ 123825 h 2276475"/>
              <a:gd name="connsiteX59" fmla="*/ 152400 w 1697044"/>
              <a:gd name="connsiteY59" fmla="*/ 180975 h 2276475"/>
              <a:gd name="connsiteX60" fmla="*/ 114300 w 1697044"/>
              <a:gd name="connsiteY60" fmla="*/ 238125 h 2276475"/>
              <a:gd name="connsiteX61" fmla="*/ 76200 w 1697044"/>
              <a:gd name="connsiteY61" fmla="*/ 304800 h 2276475"/>
              <a:gd name="connsiteX62" fmla="*/ 66675 w 1697044"/>
              <a:gd name="connsiteY62" fmla="*/ 342900 h 2276475"/>
              <a:gd name="connsiteX63" fmla="*/ 28575 w 1697044"/>
              <a:gd name="connsiteY63" fmla="*/ 409575 h 2276475"/>
              <a:gd name="connsiteX64" fmla="*/ 19050 w 1697044"/>
              <a:gd name="connsiteY64" fmla="*/ 447675 h 2276475"/>
              <a:gd name="connsiteX65" fmla="*/ 9525 w 1697044"/>
              <a:gd name="connsiteY65" fmla="*/ 504825 h 2276475"/>
              <a:gd name="connsiteX66" fmla="*/ 0 w 1697044"/>
              <a:gd name="connsiteY66" fmla="*/ 533400 h 2276475"/>
              <a:gd name="connsiteX67" fmla="*/ 19050 w 1697044"/>
              <a:gd name="connsiteY67" fmla="*/ 676275 h 2276475"/>
              <a:gd name="connsiteX68" fmla="*/ 28575 w 1697044"/>
              <a:gd name="connsiteY68" fmla="*/ 704850 h 2276475"/>
              <a:gd name="connsiteX69" fmla="*/ 47625 w 1697044"/>
              <a:gd name="connsiteY69" fmla="*/ 733425 h 2276475"/>
              <a:gd name="connsiteX70" fmla="*/ 76200 w 1697044"/>
              <a:gd name="connsiteY70" fmla="*/ 828675 h 2276475"/>
              <a:gd name="connsiteX71" fmla="*/ 95250 w 1697044"/>
              <a:gd name="connsiteY71" fmla="*/ 857250 h 2276475"/>
              <a:gd name="connsiteX72" fmla="*/ 180975 w 1697044"/>
              <a:gd name="connsiteY72" fmla="*/ 923925 h 2276475"/>
              <a:gd name="connsiteX73" fmla="*/ 209550 w 1697044"/>
              <a:gd name="connsiteY73" fmla="*/ 933450 h 2276475"/>
              <a:gd name="connsiteX74" fmla="*/ 266700 w 1697044"/>
              <a:gd name="connsiteY74" fmla="*/ 971550 h 2276475"/>
              <a:gd name="connsiteX75" fmla="*/ 295275 w 1697044"/>
              <a:gd name="connsiteY75" fmla="*/ 990600 h 2276475"/>
              <a:gd name="connsiteX76" fmla="*/ 352425 w 1697044"/>
              <a:gd name="connsiteY76" fmla="*/ 1009650 h 2276475"/>
              <a:gd name="connsiteX77" fmla="*/ 390525 w 1697044"/>
              <a:gd name="connsiteY77" fmla="*/ 1028700 h 2276475"/>
              <a:gd name="connsiteX78" fmla="*/ 419100 w 1697044"/>
              <a:gd name="connsiteY78" fmla="*/ 1038225 h 2276475"/>
              <a:gd name="connsiteX79" fmla="*/ 447675 w 1697044"/>
              <a:gd name="connsiteY79" fmla="*/ 1057275 h 2276475"/>
              <a:gd name="connsiteX80" fmla="*/ 504825 w 1697044"/>
              <a:gd name="connsiteY80" fmla="*/ 1076325 h 2276475"/>
              <a:gd name="connsiteX81" fmla="*/ 533400 w 1697044"/>
              <a:gd name="connsiteY81" fmla="*/ 1085850 h 2276475"/>
              <a:gd name="connsiteX82" fmla="*/ 561975 w 1697044"/>
              <a:gd name="connsiteY82" fmla="*/ 1104900 h 2276475"/>
              <a:gd name="connsiteX83" fmla="*/ 619125 w 1697044"/>
              <a:gd name="connsiteY83" fmla="*/ 1123950 h 2276475"/>
              <a:gd name="connsiteX84" fmla="*/ 647700 w 1697044"/>
              <a:gd name="connsiteY84" fmla="*/ 1143000 h 2276475"/>
              <a:gd name="connsiteX85" fmla="*/ 676275 w 1697044"/>
              <a:gd name="connsiteY85" fmla="*/ 1152525 h 2276475"/>
              <a:gd name="connsiteX86" fmla="*/ 733425 w 1697044"/>
              <a:gd name="connsiteY86" fmla="*/ 1190625 h 2276475"/>
              <a:gd name="connsiteX87" fmla="*/ 762000 w 1697044"/>
              <a:gd name="connsiteY87" fmla="*/ 1209675 h 2276475"/>
              <a:gd name="connsiteX88" fmla="*/ 847725 w 1697044"/>
              <a:gd name="connsiteY88" fmla="*/ 1285875 h 2276475"/>
              <a:gd name="connsiteX89" fmla="*/ 876300 w 1697044"/>
              <a:gd name="connsiteY89" fmla="*/ 1343025 h 2276475"/>
              <a:gd name="connsiteX90" fmla="*/ 885825 w 1697044"/>
              <a:gd name="connsiteY90" fmla="*/ 1371600 h 2276475"/>
              <a:gd name="connsiteX91" fmla="*/ 914400 w 1697044"/>
              <a:gd name="connsiteY91" fmla="*/ 1400175 h 2276475"/>
              <a:gd name="connsiteX92" fmla="*/ 952500 w 1697044"/>
              <a:gd name="connsiteY92" fmla="*/ 1457325 h 2276475"/>
              <a:gd name="connsiteX93" fmla="*/ 971550 w 1697044"/>
              <a:gd name="connsiteY93" fmla="*/ 1485900 h 2276475"/>
              <a:gd name="connsiteX94" fmla="*/ 1000125 w 1697044"/>
              <a:gd name="connsiteY94" fmla="*/ 1571625 h 2276475"/>
              <a:gd name="connsiteX95" fmla="*/ 1009650 w 1697044"/>
              <a:gd name="connsiteY95" fmla="*/ 1600200 h 2276475"/>
              <a:gd name="connsiteX96" fmla="*/ 1019175 w 1697044"/>
              <a:gd name="connsiteY96" fmla="*/ 1771650 h 2276475"/>
              <a:gd name="connsiteX97" fmla="*/ 1028700 w 1697044"/>
              <a:gd name="connsiteY97" fmla="*/ 1800225 h 2276475"/>
              <a:gd name="connsiteX98" fmla="*/ 1009650 w 1697044"/>
              <a:gd name="connsiteY98" fmla="*/ 2028825 h 2276475"/>
              <a:gd name="connsiteX99" fmla="*/ 1000125 w 1697044"/>
              <a:gd name="connsiteY99" fmla="*/ 2085975 h 2276475"/>
              <a:gd name="connsiteX100" fmla="*/ 1000125 w 1697044"/>
              <a:gd name="connsiteY100" fmla="*/ 217170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697044" h="2276475">
                <a:moveTo>
                  <a:pt x="1104900" y="2276475"/>
                </a:moveTo>
                <a:cubicBezTo>
                  <a:pt x="1119718" y="2172746"/>
                  <a:pt x="1102307" y="2244426"/>
                  <a:pt x="1133475" y="2171700"/>
                </a:cubicBezTo>
                <a:cubicBezTo>
                  <a:pt x="1137430" y="2162472"/>
                  <a:pt x="1138124" y="2151902"/>
                  <a:pt x="1143000" y="2143125"/>
                </a:cubicBezTo>
                <a:cubicBezTo>
                  <a:pt x="1154119" y="2123111"/>
                  <a:pt x="1173860" y="2107695"/>
                  <a:pt x="1181100" y="2085975"/>
                </a:cubicBezTo>
                <a:cubicBezTo>
                  <a:pt x="1194885" y="2044621"/>
                  <a:pt x="1183525" y="2064500"/>
                  <a:pt x="1219200" y="2028825"/>
                </a:cubicBezTo>
                <a:cubicBezTo>
                  <a:pt x="1239345" y="1948244"/>
                  <a:pt x="1211902" y="2030247"/>
                  <a:pt x="1257300" y="1962150"/>
                </a:cubicBezTo>
                <a:cubicBezTo>
                  <a:pt x="1262869" y="1953796"/>
                  <a:pt x="1262335" y="1942555"/>
                  <a:pt x="1266825" y="1933575"/>
                </a:cubicBezTo>
                <a:cubicBezTo>
                  <a:pt x="1284562" y="1898102"/>
                  <a:pt x="1288118" y="1908023"/>
                  <a:pt x="1314450" y="1876425"/>
                </a:cubicBezTo>
                <a:cubicBezTo>
                  <a:pt x="1354137" y="1828800"/>
                  <a:pt x="1309688" y="1863725"/>
                  <a:pt x="1362075" y="1828800"/>
                </a:cubicBezTo>
                <a:cubicBezTo>
                  <a:pt x="1409373" y="1757854"/>
                  <a:pt x="1348584" y="1844989"/>
                  <a:pt x="1409700" y="1771650"/>
                </a:cubicBezTo>
                <a:cubicBezTo>
                  <a:pt x="1417029" y="1762856"/>
                  <a:pt x="1420655" y="1751170"/>
                  <a:pt x="1428750" y="1743075"/>
                </a:cubicBezTo>
                <a:cubicBezTo>
                  <a:pt x="1436845" y="1734980"/>
                  <a:pt x="1448769" y="1731630"/>
                  <a:pt x="1457325" y="1724025"/>
                </a:cubicBezTo>
                <a:cubicBezTo>
                  <a:pt x="1477461" y="1706127"/>
                  <a:pt x="1492059" y="1681819"/>
                  <a:pt x="1514475" y="1666875"/>
                </a:cubicBezTo>
                <a:cubicBezTo>
                  <a:pt x="1524000" y="1660525"/>
                  <a:pt x="1534256" y="1655154"/>
                  <a:pt x="1543050" y="1647825"/>
                </a:cubicBezTo>
                <a:cubicBezTo>
                  <a:pt x="1616389" y="1586709"/>
                  <a:pt x="1529254" y="1647498"/>
                  <a:pt x="1600200" y="1600200"/>
                </a:cubicBezTo>
                <a:cubicBezTo>
                  <a:pt x="1606550" y="1590675"/>
                  <a:pt x="1614601" y="1582086"/>
                  <a:pt x="1619250" y="1571625"/>
                </a:cubicBezTo>
                <a:cubicBezTo>
                  <a:pt x="1627405" y="1553275"/>
                  <a:pt x="1638300" y="1514475"/>
                  <a:pt x="1638300" y="1514475"/>
                </a:cubicBezTo>
                <a:cubicBezTo>
                  <a:pt x="1647825" y="1450975"/>
                  <a:pt x="1650667" y="1386106"/>
                  <a:pt x="1666875" y="1323975"/>
                </a:cubicBezTo>
                <a:cubicBezTo>
                  <a:pt x="1670275" y="1310941"/>
                  <a:pt x="1694110" y="1308804"/>
                  <a:pt x="1695450" y="1295400"/>
                </a:cubicBezTo>
                <a:cubicBezTo>
                  <a:pt x="1700830" y="1241600"/>
                  <a:pt x="1691305" y="1187275"/>
                  <a:pt x="1685925" y="1133475"/>
                </a:cubicBezTo>
                <a:cubicBezTo>
                  <a:pt x="1684926" y="1123485"/>
                  <a:pt x="1679158" y="1114554"/>
                  <a:pt x="1676400" y="1104900"/>
                </a:cubicBezTo>
                <a:cubicBezTo>
                  <a:pt x="1672804" y="1092313"/>
                  <a:pt x="1670471" y="1079387"/>
                  <a:pt x="1666875" y="1066800"/>
                </a:cubicBezTo>
                <a:cubicBezTo>
                  <a:pt x="1664117" y="1057146"/>
                  <a:pt x="1659992" y="1047911"/>
                  <a:pt x="1657350" y="1038225"/>
                </a:cubicBezTo>
                <a:cubicBezTo>
                  <a:pt x="1650461" y="1012966"/>
                  <a:pt x="1646579" y="986863"/>
                  <a:pt x="1638300" y="962025"/>
                </a:cubicBezTo>
                <a:lnTo>
                  <a:pt x="1609725" y="876300"/>
                </a:lnTo>
                <a:cubicBezTo>
                  <a:pt x="1606550" y="866775"/>
                  <a:pt x="1605769" y="856079"/>
                  <a:pt x="1600200" y="847725"/>
                </a:cubicBezTo>
                <a:cubicBezTo>
                  <a:pt x="1545605" y="765833"/>
                  <a:pt x="1611060" y="869445"/>
                  <a:pt x="1571625" y="790575"/>
                </a:cubicBezTo>
                <a:cubicBezTo>
                  <a:pt x="1566505" y="780336"/>
                  <a:pt x="1557224" y="772461"/>
                  <a:pt x="1552575" y="762000"/>
                </a:cubicBezTo>
                <a:cubicBezTo>
                  <a:pt x="1544420" y="743650"/>
                  <a:pt x="1544664" y="721558"/>
                  <a:pt x="1533525" y="704850"/>
                </a:cubicBezTo>
                <a:lnTo>
                  <a:pt x="1495425" y="647700"/>
                </a:lnTo>
                <a:cubicBezTo>
                  <a:pt x="1489075" y="638175"/>
                  <a:pt x="1485900" y="625475"/>
                  <a:pt x="1476375" y="619125"/>
                </a:cubicBezTo>
                <a:lnTo>
                  <a:pt x="1447800" y="600075"/>
                </a:lnTo>
                <a:cubicBezTo>
                  <a:pt x="1441450" y="590550"/>
                  <a:pt x="1437544" y="578829"/>
                  <a:pt x="1428750" y="571500"/>
                </a:cubicBezTo>
                <a:cubicBezTo>
                  <a:pt x="1417842" y="562410"/>
                  <a:pt x="1402978" y="559495"/>
                  <a:pt x="1390650" y="552450"/>
                </a:cubicBezTo>
                <a:cubicBezTo>
                  <a:pt x="1380711" y="546770"/>
                  <a:pt x="1370869" y="540729"/>
                  <a:pt x="1362075" y="533400"/>
                </a:cubicBezTo>
                <a:cubicBezTo>
                  <a:pt x="1351727" y="524776"/>
                  <a:pt x="1343848" y="513449"/>
                  <a:pt x="1333500" y="504825"/>
                </a:cubicBezTo>
                <a:cubicBezTo>
                  <a:pt x="1324706" y="497496"/>
                  <a:pt x="1313719" y="493104"/>
                  <a:pt x="1304925" y="485775"/>
                </a:cubicBezTo>
                <a:cubicBezTo>
                  <a:pt x="1231586" y="424659"/>
                  <a:pt x="1318721" y="485448"/>
                  <a:pt x="1247775" y="438150"/>
                </a:cubicBezTo>
                <a:cubicBezTo>
                  <a:pt x="1208520" y="379268"/>
                  <a:pt x="1252105" y="436707"/>
                  <a:pt x="1200150" y="390525"/>
                </a:cubicBezTo>
                <a:cubicBezTo>
                  <a:pt x="1180014" y="372627"/>
                  <a:pt x="1165416" y="348319"/>
                  <a:pt x="1143000" y="333375"/>
                </a:cubicBezTo>
                <a:cubicBezTo>
                  <a:pt x="1133475" y="327025"/>
                  <a:pt x="1123219" y="321654"/>
                  <a:pt x="1114425" y="314325"/>
                </a:cubicBezTo>
                <a:cubicBezTo>
                  <a:pt x="1024896" y="239718"/>
                  <a:pt x="1173143" y="343945"/>
                  <a:pt x="1028700" y="247650"/>
                </a:cubicBezTo>
                <a:cubicBezTo>
                  <a:pt x="1019175" y="241300"/>
                  <a:pt x="1010985" y="232220"/>
                  <a:pt x="1000125" y="228600"/>
                </a:cubicBezTo>
                <a:lnTo>
                  <a:pt x="914400" y="200025"/>
                </a:lnTo>
                <a:cubicBezTo>
                  <a:pt x="904875" y="196850"/>
                  <a:pt x="894179" y="196069"/>
                  <a:pt x="885825" y="190500"/>
                </a:cubicBezTo>
                <a:cubicBezTo>
                  <a:pt x="876300" y="184150"/>
                  <a:pt x="867489" y="176570"/>
                  <a:pt x="857250" y="171450"/>
                </a:cubicBezTo>
                <a:cubicBezTo>
                  <a:pt x="848270" y="166960"/>
                  <a:pt x="837452" y="166801"/>
                  <a:pt x="828675" y="161925"/>
                </a:cubicBezTo>
                <a:lnTo>
                  <a:pt x="742950" y="104775"/>
                </a:lnTo>
                <a:cubicBezTo>
                  <a:pt x="733425" y="98425"/>
                  <a:pt x="724614" y="90845"/>
                  <a:pt x="714375" y="85725"/>
                </a:cubicBezTo>
                <a:cubicBezTo>
                  <a:pt x="701675" y="79375"/>
                  <a:pt x="688603" y="73720"/>
                  <a:pt x="676275" y="66675"/>
                </a:cubicBezTo>
                <a:cubicBezTo>
                  <a:pt x="666336" y="60995"/>
                  <a:pt x="658161" y="52274"/>
                  <a:pt x="647700" y="47625"/>
                </a:cubicBezTo>
                <a:cubicBezTo>
                  <a:pt x="629350" y="39470"/>
                  <a:pt x="607258" y="39714"/>
                  <a:pt x="590550" y="28575"/>
                </a:cubicBezTo>
                <a:cubicBezTo>
                  <a:pt x="553621" y="3956"/>
                  <a:pt x="572835" y="13145"/>
                  <a:pt x="533400" y="0"/>
                </a:cubicBezTo>
                <a:cubicBezTo>
                  <a:pt x="456443" y="12826"/>
                  <a:pt x="494572" y="3418"/>
                  <a:pt x="419100" y="28575"/>
                </a:cubicBezTo>
                <a:lnTo>
                  <a:pt x="390525" y="38100"/>
                </a:lnTo>
                <a:cubicBezTo>
                  <a:pt x="381000" y="41275"/>
                  <a:pt x="370304" y="42056"/>
                  <a:pt x="361950" y="47625"/>
                </a:cubicBezTo>
                <a:cubicBezTo>
                  <a:pt x="352425" y="53975"/>
                  <a:pt x="343836" y="62026"/>
                  <a:pt x="333375" y="66675"/>
                </a:cubicBezTo>
                <a:cubicBezTo>
                  <a:pt x="315025" y="74830"/>
                  <a:pt x="294186" y="76745"/>
                  <a:pt x="276225" y="85725"/>
                </a:cubicBezTo>
                <a:cubicBezTo>
                  <a:pt x="256513" y="95581"/>
                  <a:pt x="226860" y="108439"/>
                  <a:pt x="209550" y="123825"/>
                </a:cubicBezTo>
                <a:cubicBezTo>
                  <a:pt x="189414" y="141723"/>
                  <a:pt x="167344" y="158559"/>
                  <a:pt x="152400" y="180975"/>
                </a:cubicBezTo>
                <a:cubicBezTo>
                  <a:pt x="139700" y="200025"/>
                  <a:pt x="124539" y="217647"/>
                  <a:pt x="114300" y="238125"/>
                </a:cubicBezTo>
                <a:cubicBezTo>
                  <a:pt x="90130" y="286464"/>
                  <a:pt x="103126" y="264411"/>
                  <a:pt x="76200" y="304800"/>
                </a:cubicBezTo>
                <a:cubicBezTo>
                  <a:pt x="73025" y="317500"/>
                  <a:pt x="71272" y="330643"/>
                  <a:pt x="66675" y="342900"/>
                </a:cubicBezTo>
                <a:cubicBezTo>
                  <a:pt x="56317" y="370522"/>
                  <a:pt x="44366" y="385888"/>
                  <a:pt x="28575" y="409575"/>
                </a:cubicBezTo>
                <a:cubicBezTo>
                  <a:pt x="25400" y="422275"/>
                  <a:pt x="21617" y="434838"/>
                  <a:pt x="19050" y="447675"/>
                </a:cubicBezTo>
                <a:cubicBezTo>
                  <a:pt x="15262" y="466613"/>
                  <a:pt x="13715" y="485972"/>
                  <a:pt x="9525" y="504825"/>
                </a:cubicBezTo>
                <a:cubicBezTo>
                  <a:pt x="7347" y="514626"/>
                  <a:pt x="3175" y="523875"/>
                  <a:pt x="0" y="533400"/>
                </a:cubicBezTo>
                <a:cubicBezTo>
                  <a:pt x="7490" y="615791"/>
                  <a:pt x="2222" y="617375"/>
                  <a:pt x="19050" y="676275"/>
                </a:cubicBezTo>
                <a:cubicBezTo>
                  <a:pt x="21808" y="685929"/>
                  <a:pt x="24085" y="695870"/>
                  <a:pt x="28575" y="704850"/>
                </a:cubicBezTo>
                <a:cubicBezTo>
                  <a:pt x="33695" y="715089"/>
                  <a:pt x="41275" y="723900"/>
                  <a:pt x="47625" y="733425"/>
                </a:cubicBezTo>
                <a:cubicBezTo>
                  <a:pt x="52950" y="754723"/>
                  <a:pt x="66924" y="814761"/>
                  <a:pt x="76200" y="828675"/>
                </a:cubicBezTo>
                <a:cubicBezTo>
                  <a:pt x="82550" y="838200"/>
                  <a:pt x="87921" y="848456"/>
                  <a:pt x="95250" y="857250"/>
                </a:cubicBezTo>
                <a:cubicBezTo>
                  <a:pt x="114216" y="880009"/>
                  <a:pt x="156467" y="915756"/>
                  <a:pt x="180975" y="923925"/>
                </a:cubicBezTo>
                <a:lnTo>
                  <a:pt x="209550" y="933450"/>
                </a:lnTo>
                <a:cubicBezTo>
                  <a:pt x="263719" y="987619"/>
                  <a:pt x="211561" y="943981"/>
                  <a:pt x="266700" y="971550"/>
                </a:cubicBezTo>
                <a:cubicBezTo>
                  <a:pt x="276939" y="976670"/>
                  <a:pt x="284814" y="985951"/>
                  <a:pt x="295275" y="990600"/>
                </a:cubicBezTo>
                <a:cubicBezTo>
                  <a:pt x="313625" y="998755"/>
                  <a:pt x="334464" y="1000670"/>
                  <a:pt x="352425" y="1009650"/>
                </a:cubicBezTo>
                <a:cubicBezTo>
                  <a:pt x="365125" y="1016000"/>
                  <a:pt x="377474" y="1023107"/>
                  <a:pt x="390525" y="1028700"/>
                </a:cubicBezTo>
                <a:cubicBezTo>
                  <a:pt x="399753" y="1032655"/>
                  <a:pt x="410120" y="1033735"/>
                  <a:pt x="419100" y="1038225"/>
                </a:cubicBezTo>
                <a:cubicBezTo>
                  <a:pt x="429339" y="1043345"/>
                  <a:pt x="437214" y="1052626"/>
                  <a:pt x="447675" y="1057275"/>
                </a:cubicBezTo>
                <a:cubicBezTo>
                  <a:pt x="466025" y="1065430"/>
                  <a:pt x="485775" y="1069975"/>
                  <a:pt x="504825" y="1076325"/>
                </a:cubicBezTo>
                <a:cubicBezTo>
                  <a:pt x="514350" y="1079500"/>
                  <a:pt x="525046" y="1080281"/>
                  <a:pt x="533400" y="1085850"/>
                </a:cubicBezTo>
                <a:cubicBezTo>
                  <a:pt x="542925" y="1092200"/>
                  <a:pt x="551514" y="1100251"/>
                  <a:pt x="561975" y="1104900"/>
                </a:cubicBezTo>
                <a:cubicBezTo>
                  <a:pt x="580325" y="1113055"/>
                  <a:pt x="602417" y="1112811"/>
                  <a:pt x="619125" y="1123950"/>
                </a:cubicBezTo>
                <a:cubicBezTo>
                  <a:pt x="628650" y="1130300"/>
                  <a:pt x="637461" y="1137880"/>
                  <a:pt x="647700" y="1143000"/>
                </a:cubicBezTo>
                <a:cubicBezTo>
                  <a:pt x="656680" y="1147490"/>
                  <a:pt x="667498" y="1147649"/>
                  <a:pt x="676275" y="1152525"/>
                </a:cubicBezTo>
                <a:cubicBezTo>
                  <a:pt x="696289" y="1163644"/>
                  <a:pt x="714375" y="1177925"/>
                  <a:pt x="733425" y="1190625"/>
                </a:cubicBezTo>
                <a:cubicBezTo>
                  <a:pt x="742950" y="1196975"/>
                  <a:pt x="753905" y="1201580"/>
                  <a:pt x="762000" y="1209675"/>
                </a:cubicBezTo>
                <a:cubicBezTo>
                  <a:pt x="827245" y="1274920"/>
                  <a:pt x="796734" y="1251881"/>
                  <a:pt x="847725" y="1285875"/>
                </a:cubicBezTo>
                <a:cubicBezTo>
                  <a:pt x="871666" y="1357699"/>
                  <a:pt x="839371" y="1269167"/>
                  <a:pt x="876300" y="1343025"/>
                </a:cubicBezTo>
                <a:cubicBezTo>
                  <a:pt x="880790" y="1352005"/>
                  <a:pt x="880256" y="1363246"/>
                  <a:pt x="885825" y="1371600"/>
                </a:cubicBezTo>
                <a:cubicBezTo>
                  <a:pt x="893297" y="1382808"/>
                  <a:pt x="906130" y="1389542"/>
                  <a:pt x="914400" y="1400175"/>
                </a:cubicBezTo>
                <a:cubicBezTo>
                  <a:pt x="928456" y="1418247"/>
                  <a:pt x="939800" y="1438275"/>
                  <a:pt x="952500" y="1457325"/>
                </a:cubicBezTo>
                <a:cubicBezTo>
                  <a:pt x="958850" y="1466850"/>
                  <a:pt x="967930" y="1475040"/>
                  <a:pt x="971550" y="1485900"/>
                </a:cubicBezTo>
                <a:lnTo>
                  <a:pt x="1000125" y="1571625"/>
                </a:lnTo>
                <a:lnTo>
                  <a:pt x="1009650" y="1600200"/>
                </a:lnTo>
                <a:cubicBezTo>
                  <a:pt x="1012825" y="1657350"/>
                  <a:pt x="1013748" y="1714670"/>
                  <a:pt x="1019175" y="1771650"/>
                </a:cubicBezTo>
                <a:cubicBezTo>
                  <a:pt x="1020127" y="1781645"/>
                  <a:pt x="1028700" y="1790185"/>
                  <a:pt x="1028700" y="1800225"/>
                </a:cubicBezTo>
                <a:cubicBezTo>
                  <a:pt x="1028700" y="1849161"/>
                  <a:pt x="1017557" y="1969526"/>
                  <a:pt x="1009650" y="2028825"/>
                </a:cubicBezTo>
                <a:cubicBezTo>
                  <a:pt x="1007098" y="2047968"/>
                  <a:pt x="1001410" y="2066705"/>
                  <a:pt x="1000125" y="2085975"/>
                </a:cubicBezTo>
                <a:cubicBezTo>
                  <a:pt x="998224" y="2114487"/>
                  <a:pt x="1000125" y="2143125"/>
                  <a:pt x="1000125" y="2171700"/>
                </a:cubicBezTo>
              </a:path>
            </a:pathLst>
          </a:cu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39811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AGEC (2003) Geotechnical Report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06379"/>
            <a:ext cx="10018713" cy="4184822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Further investigation for the proposed Eaglepointe development</a:t>
            </a:r>
          </a:p>
          <a:p>
            <a:pPr marL="285750" indent="-285750"/>
            <a:r>
              <a:rPr lang="en-US" dirty="0" smtClean="0"/>
              <a:t>Also used natural hazard maps created by Lowe (1989) to characterize landslide and slope stability hazards for the site</a:t>
            </a:r>
          </a:p>
          <a:p>
            <a:pPr marL="285750" indent="-285750"/>
            <a:r>
              <a:rPr lang="en-US" dirty="0" smtClean="0"/>
              <a:t>Noted that no slides had occurred outside areas that had no gravel and sand mining</a:t>
            </a:r>
          </a:p>
          <a:p>
            <a:pPr marL="285750" indent="-285750"/>
            <a:r>
              <a:rPr lang="en-US" dirty="0" smtClean="0"/>
              <a:t>Selected three profiles for slope stability analysis for existing and “weathered” conditions</a:t>
            </a:r>
          </a:p>
          <a:p>
            <a:pPr marL="742950" lvl="1" indent="-285750"/>
            <a:r>
              <a:rPr lang="en-US" dirty="0" smtClean="0"/>
              <a:t>Infinite wedge, sliding wedge, and circular failure examined using modified Bishop’s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95263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AGEC (2003) Geotechnical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931" y="1740638"/>
            <a:ext cx="10018713" cy="586947"/>
          </a:xfrm>
        </p:spPr>
        <p:txBody>
          <a:bodyPr/>
          <a:lstStyle/>
          <a:p>
            <a:r>
              <a:rPr lang="en-US" dirty="0" smtClean="0"/>
              <a:t>Slope Profiles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2485968"/>
            <a:ext cx="432191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51" y="2526280"/>
            <a:ext cx="4258893" cy="1985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78" y="4658888"/>
            <a:ext cx="4219575" cy="19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24481"/>
            <a:ext cx="10018713" cy="1192427"/>
          </a:xfrm>
        </p:spPr>
        <p:txBody>
          <a:bodyPr/>
          <a:lstStyle/>
          <a:p>
            <a:pPr algn="l"/>
            <a:r>
              <a:rPr lang="en-US" dirty="0" smtClean="0"/>
              <a:t>AGEC (2003) Geotechnical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61751"/>
            <a:ext cx="10018713" cy="3929449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FS &gt; 1.5 for all profiles</a:t>
            </a:r>
          </a:p>
          <a:p>
            <a:pPr lvl="1"/>
            <a:r>
              <a:rPr lang="en-US" dirty="0" smtClean="0"/>
              <a:t>Total stress analysis</a:t>
            </a:r>
          </a:p>
          <a:p>
            <a:pPr lvl="1"/>
            <a:r>
              <a:rPr lang="en-US" dirty="0" smtClean="0"/>
              <a:t>No groundwater in the slope</a:t>
            </a:r>
          </a:p>
          <a:p>
            <a:pPr lvl="1"/>
            <a:r>
              <a:rPr lang="en-US" dirty="0" smtClean="0"/>
              <a:t>Slopes will stay stable as long as:</a:t>
            </a:r>
          </a:p>
          <a:p>
            <a:pPr lvl="2"/>
            <a:r>
              <a:rPr lang="en-US" dirty="0" smtClean="0"/>
              <a:t>Material strengths are at least as strong as “unweathered” conditions</a:t>
            </a:r>
          </a:p>
          <a:p>
            <a:pPr lvl="2"/>
            <a:r>
              <a:rPr lang="en-US" dirty="0" smtClean="0"/>
              <a:t>Groundwater stays out of slopes</a:t>
            </a:r>
          </a:p>
          <a:p>
            <a:pPr lvl="2"/>
            <a:r>
              <a:rPr lang="en-US" dirty="0" smtClean="0"/>
              <a:t>Pore pressures are not elevated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99768"/>
            <a:ext cx="10018713" cy="1283044"/>
          </a:xfrm>
        </p:spPr>
        <p:txBody>
          <a:bodyPr/>
          <a:lstStyle/>
          <a:p>
            <a:pPr algn="l"/>
            <a:r>
              <a:rPr lang="en-US" dirty="0" smtClean="0"/>
              <a:t>AGEC (2003) Geotechnical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218" y="1876166"/>
            <a:ext cx="8615279" cy="2193325"/>
          </a:xfrm>
        </p:spPr>
        <p:txBody>
          <a:bodyPr>
            <a:normAutofit/>
          </a:bodyPr>
          <a:lstStyle/>
          <a:p>
            <a:r>
              <a:rPr lang="en-US" dirty="0" smtClean="0"/>
              <a:t>To verify AGEC results, slope stability analysis was performed using UTEXASED for worst case profile.</a:t>
            </a:r>
          </a:p>
          <a:p>
            <a:r>
              <a:rPr lang="en-US" dirty="0" smtClean="0"/>
              <a:t>FS = 1.57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715" y="2972828"/>
            <a:ext cx="4234534" cy="34829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7" y="165316"/>
            <a:ext cx="10018713" cy="1284543"/>
          </a:xfrm>
        </p:spPr>
        <p:txBody>
          <a:bodyPr/>
          <a:lstStyle/>
          <a:p>
            <a:pPr algn="l"/>
            <a:r>
              <a:rPr lang="en-US" dirty="0" smtClean="0"/>
              <a:t>GSH Geotechnical (2013) Geotechnical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8" y="1564966"/>
            <a:ext cx="10018713" cy="1499510"/>
          </a:xfrm>
        </p:spPr>
        <p:txBody>
          <a:bodyPr/>
          <a:lstStyle/>
          <a:p>
            <a:r>
              <a:rPr lang="en-US" dirty="0" smtClean="0"/>
              <a:t>Proposed expansion of the Eaglepointe development</a:t>
            </a:r>
          </a:p>
          <a:p>
            <a:r>
              <a:rPr lang="en-US" dirty="0" smtClean="0"/>
              <a:t>Lots 1901 to 1907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59" y="2998252"/>
            <a:ext cx="4000546" cy="331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3" y="2983459"/>
            <a:ext cx="3648958" cy="3328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30379" y="4826442"/>
            <a:ext cx="1017767" cy="9621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530379" y="2998252"/>
            <a:ext cx="3228244" cy="1828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530379" y="5788550"/>
            <a:ext cx="3228244" cy="52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51" y="282146"/>
            <a:ext cx="10018713" cy="928313"/>
          </a:xfrm>
        </p:spPr>
        <p:txBody>
          <a:bodyPr/>
          <a:lstStyle/>
          <a:p>
            <a:pPr algn="l"/>
            <a:r>
              <a:rPr lang="en-US" dirty="0"/>
              <a:t>GSH Geotechnical (2013</a:t>
            </a:r>
            <a:r>
              <a:rPr lang="en-US" dirty="0" smtClean="0"/>
              <a:t>) Geotechnical </a:t>
            </a:r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044" y="1688316"/>
            <a:ext cx="312155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Stability Analysis performed using SLIDE (Limit equilibrium Simplified Bishop’s method)</a:t>
            </a:r>
          </a:p>
          <a:p>
            <a:r>
              <a:rPr lang="en-US" sz="2000" dirty="0" smtClean="0"/>
              <a:t>Analyzed actual slope that failed</a:t>
            </a:r>
          </a:p>
          <a:p>
            <a:r>
              <a:rPr lang="en-US" sz="2000" dirty="0" smtClean="0"/>
              <a:t>Used total stress analysis, with no groundwater in slope</a:t>
            </a:r>
          </a:p>
          <a:p>
            <a:r>
              <a:rPr lang="en-US" sz="2000" dirty="0" smtClean="0"/>
              <a:t>FS = 1.542 for static and FS = 1.010 for seismic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33" y="1551009"/>
            <a:ext cx="3334609" cy="4625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681" y="1551010"/>
            <a:ext cx="3345507" cy="46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21044"/>
            <a:ext cx="10018713" cy="813486"/>
          </a:xfrm>
        </p:spPr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79171"/>
            <a:ext cx="10018713" cy="4112029"/>
          </a:xfrm>
        </p:spPr>
        <p:txBody>
          <a:bodyPr/>
          <a:lstStyle/>
          <a:p>
            <a:r>
              <a:rPr lang="en-US" dirty="0" smtClean="0"/>
              <a:t>The slope stability analysis from all geotechnical reports used a total stress procedure with no groundwater in the slope to determine the FS.</a:t>
            </a:r>
          </a:p>
          <a:p>
            <a:r>
              <a:rPr lang="en-US" dirty="0" smtClean="0"/>
              <a:t>The rainfall from July and August of 2014 was high, but not unusually so.</a:t>
            </a:r>
          </a:p>
          <a:p>
            <a:r>
              <a:rPr lang="en-US" dirty="0" smtClean="0"/>
              <a:t>The 2003 geotechnical report from AGEC did point out that if water was introduced to the slope, there could be an issue with stability.</a:t>
            </a:r>
          </a:p>
          <a:p>
            <a:r>
              <a:rPr lang="en-US" dirty="0" smtClean="0"/>
              <a:t>The 2013 geotechnical report from GSH Geotechnical analyzed the actual slope that failed, but did not consider a saturated slope.</a:t>
            </a:r>
          </a:p>
          <a:p>
            <a:r>
              <a:rPr lang="en-US" dirty="0"/>
              <a:t>It is possible that an increased rainfall coupled with an inaccurate slope stability analysis could have led to the </a:t>
            </a:r>
            <a:r>
              <a:rPr lang="en-US" dirty="0" smtClean="0"/>
              <a:t>Eaglepointe landslide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916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53" y="1579604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Model Video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https://youtu.be/iGRnobUbxHE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Time Lapse Video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://www.youtube.com/watch?v=NQs_OWgNshg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25" y="150614"/>
            <a:ext cx="8534400" cy="1507067"/>
          </a:xfrm>
        </p:spPr>
        <p:txBody>
          <a:bodyPr/>
          <a:lstStyle/>
          <a:p>
            <a:r>
              <a:rPr lang="en-US" dirty="0" smtClean="0"/>
              <a:t>Background and Site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505" y="1684270"/>
            <a:ext cx="6248836" cy="4893431"/>
          </a:xfrm>
        </p:spPr>
        <p:txBody>
          <a:bodyPr>
            <a:normAutofit/>
          </a:bodyPr>
          <a:lstStyle/>
          <a:p>
            <a:r>
              <a:rPr lang="en-US" dirty="0" smtClean="0"/>
              <a:t>UGS had documented small shallow landslides in the mid 2000s. </a:t>
            </a:r>
          </a:p>
          <a:p>
            <a:r>
              <a:rPr lang="en-US" dirty="0" smtClean="0"/>
              <a:t>The upper part of the slope corresponds to Lake Bonneville’s </a:t>
            </a:r>
            <a:r>
              <a:rPr lang="en-US" dirty="0" err="1" smtClean="0"/>
              <a:t>highstand</a:t>
            </a:r>
            <a:r>
              <a:rPr lang="en-US" dirty="0" smtClean="0"/>
              <a:t> shoreline.</a:t>
            </a:r>
          </a:p>
          <a:p>
            <a:r>
              <a:rPr lang="en-US" dirty="0" smtClean="0"/>
              <a:t>The site is underlain by lake sand, gravel and volcanic sediments. </a:t>
            </a:r>
          </a:p>
          <a:p>
            <a:r>
              <a:rPr lang="en-US" dirty="0" smtClean="0"/>
              <a:t>The Eaglepointe subdivision surrounds the slope and it includes the construction of several houses on the south side of Parkway Drive at the bottom of the slope.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14131" r="32434" b="10170"/>
          <a:stretch/>
        </p:blipFill>
        <p:spPr>
          <a:xfrm>
            <a:off x="7447521" y="1530297"/>
            <a:ext cx="4521896" cy="51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729" y="312850"/>
            <a:ext cx="10515600" cy="1325563"/>
          </a:xfrm>
        </p:spPr>
        <p:txBody>
          <a:bodyPr/>
          <a:lstStyle/>
          <a:p>
            <a:pPr algn="l"/>
            <a:r>
              <a:rPr lang="en-US" dirty="0" smtClean="0"/>
              <a:t>Landslide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720" y="1800573"/>
            <a:ext cx="5289171" cy="4351338"/>
          </a:xfrm>
        </p:spPr>
        <p:txBody>
          <a:bodyPr/>
          <a:lstStyle/>
          <a:p>
            <a:r>
              <a:rPr lang="en-US" dirty="0"/>
              <a:t>At about </a:t>
            </a:r>
            <a:r>
              <a:rPr lang="en-US" b="1" dirty="0"/>
              <a:t>6:00 a.m. </a:t>
            </a:r>
            <a:r>
              <a:rPr lang="en-US" dirty="0" smtClean="0"/>
              <a:t>on the </a:t>
            </a:r>
            <a:r>
              <a:rPr lang="en-US" dirty="0"/>
              <a:t>morning of </a:t>
            </a:r>
            <a:r>
              <a:rPr lang="en-US" b="1" dirty="0"/>
              <a:t>August 5, 2014</a:t>
            </a:r>
            <a:r>
              <a:rPr lang="en-US" dirty="0"/>
              <a:t>, a large landslide occurred above Parkway Drive in the City of North Salt Lake, Davis County.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landslide involved an engineered slope that had been part of a gravel pit in the 1990s, but has since been reclaimed and partially developed into the </a:t>
            </a:r>
            <a:r>
              <a:rPr lang="en-US" dirty="0" smtClean="0"/>
              <a:t>Eaglepointe </a:t>
            </a:r>
            <a:r>
              <a:rPr lang="en-US" dirty="0"/>
              <a:t>subdivision.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29" y="1929008"/>
            <a:ext cx="5252062" cy="34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413" y="256679"/>
            <a:ext cx="10515600" cy="1325563"/>
          </a:xfrm>
        </p:spPr>
        <p:txBody>
          <a:bodyPr/>
          <a:lstStyle/>
          <a:p>
            <a:pPr algn="l"/>
            <a:r>
              <a:rPr lang="en-US" dirty="0" smtClean="0"/>
              <a:t>Landslide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4940" y="1825624"/>
            <a:ext cx="5405263" cy="4525071"/>
          </a:xfrm>
        </p:spPr>
        <p:txBody>
          <a:bodyPr/>
          <a:lstStyle/>
          <a:p>
            <a:r>
              <a:rPr lang="en-US" dirty="0"/>
              <a:t>The catastrophic failure of the reclaimed slope above Parkway Drive resulted in a </a:t>
            </a:r>
            <a:r>
              <a:rPr lang="en-US" b="1" dirty="0"/>
              <a:t>60-foot-high main scarp </a:t>
            </a:r>
            <a:r>
              <a:rPr lang="en-US" dirty="0"/>
              <a:t>above a landslide mass about </a:t>
            </a:r>
            <a:r>
              <a:rPr lang="en-US" b="1" dirty="0"/>
              <a:t>500 feet wide </a:t>
            </a:r>
            <a:r>
              <a:rPr lang="en-US" dirty="0"/>
              <a:t>and </a:t>
            </a:r>
            <a:r>
              <a:rPr lang="en-US" b="1" dirty="0"/>
              <a:t>500 feet long </a:t>
            </a:r>
            <a:r>
              <a:rPr lang="en-US" dirty="0"/>
              <a:t>that moved downhill several tens of feet.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9" y="1983623"/>
            <a:ext cx="5167275" cy="42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665" y="483360"/>
            <a:ext cx="9382898" cy="213191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solidFill>
                  <a:schemeClr val="tx1"/>
                </a:solidFill>
              </a:rPr>
              <a:t>Preliminary </a:t>
            </a:r>
            <a:r>
              <a:rPr lang="en-US" dirty="0">
                <a:solidFill>
                  <a:schemeClr val="tx1"/>
                </a:solidFill>
              </a:rPr>
              <a:t>estimates suggest a landslide volume of </a:t>
            </a:r>
            <a:r>
              <a:rPr lang="en-US" b="1" dirty="0">
                <a:solidFill>
                  <a:schemeClr val="tx1"/>
                </a:solidFill>
              </a:rPr>
              <a:t>300,000 to 400,000 cubic yards</a:t>
            </a:r>
            <a:r>
              <a:rPr lang="en-US" dirty="0">
                <a:solidFill>
                  <a:schemeClr val="tx1"/>
                </a:solidFill>
              </a:rPr>
              <a:t>, based on an assumed depth of between 30 and 50 feet</a:t>
            </a:r>
            <a:r>
              <a:rPr lang="en-US" dirty="0" smtClean="0">
                <a:solidFill>
                  <a:schemeClr val="tx1"/>
                </a:solidFill>
              </a:rPr>
              <a:t>. The </a:t>
            </a:r>
            <a:r>
              <a:rPr lang="en-US" dirty="0">
                <a:solidFill>
                  <a:schemeClr val="tx1"/>
                </a:solidFill>
              </a:rPr>
              <a:t>pre-slide slope had a local relief (change in elevation) of about 200 feet and an average grade of approximately </a:t>
            </a:r>
            <a:r>
              <a:rPr lang="en-US" dirty="0" smtClean="0">
                <a:solidFill>
                  <a:schemeClr val="tx1"/>
                </a:solidFill>
              </a:rPr>
              <a:t>45%.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5" y="3083562"/>
            <a:ext cx="3409261" cy="269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0" y="3083562"/>
            <a:ext cx="3513097" cy="2698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9" y="2615270"/>
            <a:ext cx="4740289" cy="36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611" y="0"/>
            <a:ext cx="10515600" cy="1325563"/>
          </a:xfrm>
        </p:spPr>
        <p:txBody>
          <a:bodyPr/>
          <a:lstStyle/>
          <a:p>
            <a:pPr algn="l"/>
            <a:r>
              <a:rPr lang="en-US" dirty="0" smtClean="0"/>
              <a:t>Damage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611" y="1083316"/>
            <a:ext cx="9772249" cy="2940712"/>
          </a:xfrm>
        </p:spPr>
        <p:txBody>
          <a:bodyPr/>
          <a:lstStyle/>
          <a:p>
            <a:r>
              <a:rPr lang="en-US" dirty="0" smtClean="0"/>
              <a:t>Only one house was directly damaged. The home was pushed off its foundation and destroyed.</a:t>
            </a:r>
          </a:p>
          <a:p>
            <a:r>
              <a:rPr lang="en-US" dirty="0" smtClean="0"/>
              <a:t>A tennis court was also damaged.</a:t>
            </a:r>
          </a:p>
          <a:p>
            <a:r>
              <a:rPr lang="en-US" dirty="0" smtClean="0"/>
              <a:t>A backyard and part of a hiking trail were carried away by the landslide.</a:t>
            </a:r>
          </a:p>
          <a:p>
            <a:r>
              <a:rPr lang="en-US" dirty="0" smtClean="0"/>
              <a:t>Immediately after the landslide, 27 homes were evacuated.</a:t>
            </a:r>
          </a:p>
          <a:p>
            <a:r>
              <a:rPr lang="en-US" dirty="0" smtClean="0"/>
              <a:t>No one was injured during the landslide.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61" y="4089931"/>
            <a:ext cx="3707913" cy="247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17" y="4089931"/>
            <a:ext cx="3719011" cy="247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5" y="4089931"/>
            <a:ext cx="3707913" cy="24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619897"/>
            <a:ext cx="10018713" cy="887627"/>
          </a:xfrm>
        </p:spPr>
        <p:txBody>
          <a:bodyPr/>
          <a:lstStyle/>
          <a:p>
            <a:pPr algn="l"/>
            <a:r>
              <a:rPr lang="en-US" dirty="0" smtClean="0"/>
              <a:t>Geotechnical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690" y="2172729"/>
            <a:ext cx="5723796" cy="3774990"/>
          </a:xfrm>
        </p:spPr>
        <p:txBody>
          <a:bodyPr/>
          <a:lstStyle/>
          <a:p>
            <a:r>
              <a:rPr lang="en-US" dirty="0" smtClean="0"/>
              <a:t>AGRA Earth and Environmental (1998)</a:t>
            </a:r>
          </a:p>
          <a:p>
            <a:pPr lvl="1"/>
            <a:r>
              <a:rPr lang="en-US" dirty="0" smtClean="0"/>
              <a:t>Preliminary for the development</a:t>
            </a:r>
          </a:p>
          <a:p>
            <a:r>
              <a:rPr lang="en-US" dirty="0" smtClean="0"/>
              <a:t>AGEC (2003) </a:t>
            </a:r>
          </a:p>
          <a:p>
            <a:pPr lvl="1"/>
            <a:r>
              <a:rPr lang="en-US" dirty="0" smtClean="0"/>
              <a:t>Further investigation for the proposed Eaglepointe development </a:t>
            </a:r>
          </a:p>
          <a:p>
            <a:r>
              <a:rPr lang="en-US" dirty="0" smtClean="0"/>
              <a:t>GSH (2013)</a:t>
            </a:r>
          </a:p>
          <a:p>
            <a:pPr lvl="1"/>
            <a:r>
              <a:rPr lang="en-US" dirty="0" smtClean="0"/>
              <a:t>Proposed expansion of the Eaglepointe development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39" y="1507524"/>
            <a:ext cx="3852975" cy="216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39" y="4010918"/>
            <a:ext cx="3852975" cy="2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48049"/>
            <a:ext cx="9144000" cy="17525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AGRA Earth &amp; Environmental (1998) Geotechnical Report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 smtClean="0"/>
              <a:t>Preliminary investigation for the proposed Eaglepointe residential development</a:t>
            </a:r>
          </a:p>
          <a:p>
            <a:pPr marL="285750" indent="-285750"/>
            <a:r>
              <a:rPr lang="en-US" dirty="0" smtClean="0"/>
              <a:t>Identified landslide and slope stability hazards using natural hazard maps created by Lowe (1989)</a:t>
            </a:r>
          </a:p>
          <a:p>
            <a:pPr marL="285750" indent="-285750"/>
            <a:r>
              <a:rPr lang="en-US" dirty="0" smtClean="0"/>
              <a:t>Noted that extensive gravel and sand mining had been conducted in the proposed site</a:t>
            </a:r>
          </a:p>
          <a:p>
            <a:pPr marL="285750" indent="-285750"/>
            <a:r>
              <a:rPr lang="en-US" dirty="0" smtClean="0"/>
              <a:t>No slope stability analysis performed</a:t>
            </a:r>
          </a:p>
          <a:p>
            <a:pPr marL="285750" indent="-285750"/>
            <a:r>
              <a:rPr lang="en-US" dirty="0" smtClean="0"/>
              <a:t>Conclusion</a:t>
            </a:r>
          </a:p>
          <a:p>
            <a:pPr marL="742950" lvl="1" indent="-285750"/>
            <a:r>
              <a:rPr lang="en-US" dirty="0" smtClean="0"/>
              <a:t>For the development, “A study is unlikely to be necessary in this area”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333</TotalTime>
  <Words>765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Parallax</vt:lpstr>
      <vt:lpstr>Eaglepointe Landslide</vt:lpstr>
      <vt:lpstr>PowerPoint Presentation</vt:lpstr>
      <vt:lpstr>Background and Site Description</vt:lpstr>
      <vt:lpstr>Landslide Description</vt:lpstr>
      <vt:lpstr>Landslide Description</vt:lpstr>
      <vt:lpstr>PowerPoint Presentation</vt:lpstr>
      <vt:lpstr>Damage </vt:lpstr>
      <vt:lpstr>Geotechnical Reports</vt:lpstr>
      <vt:lpstr>AGRA Earth &amp; Environmental (1998) Geotechnical Report  </vt:lpstr>
      <vt:lpstr>PowerPoint Presentation</vt:lpstr>
      <vt:lpstr>PowerPoint Presentation</vt:lpstr>
      <vt:lpstr>AGEC (2003) Geotechnical Report  </vt:lpstr>
      <vt:lpstr>AGEC (2003) Geotechnical Report</vt:lpstr>
      <vt:lpstr>AGEC (2003) Geotechnical Report</vt:lpstr>
      <vt:lpstr>AGEC (2003) Geotechnical Report</vt:lpstr>
      <vt:lpstr>GSH Geotechnical (2013) Geotechnical Report</vt:lpstr>
      <vt:lpstr>GSH Geotechnical (2013) Geotechnical Report</vt:lpstr>
      <vt:lpstr>Conclusions</vt:lpstr>
    </vt:vector>
  </TitlesOfParts>
  <Company>CAEDM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Anna Ruggles</dc:creator>
  <cp:lastModifiedBy>LEVI</cp:lastModifiedBy>
  <cp:revision>32</cp:revision>
  <dcterms:created xsi:type="dcterms:W3CDTF">2015-04-06T19:33:22Z</dcterms:created>
  <dcterms:modified xsi:type="dcterms:W3CDTF">2015-04-09T02:59:43Z</dcterms:modified>
</cp:coreProperties>
</file>